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77" r:id="rId4"/>
    <p:sldId id="261" r:id="rId5"/>
    <p:sldId id="262" r:id="rId6"/>
    <p:sldId id="263" r:id="rId7"/>
    <p:sldId id="265" r:id="rId8"/>
    <p:sldId id="287" r:id="rId9"/>
    <p:sldId id="269" r:id="rId10"/>
    <p:sldId id="271" r:id="rId11"/>
    <p:sldId id="273" r:id="rId12"/>
    <p:sldId id="289" r:id="rId13"/>
    <p:sldId id="293" r:id="rId14"/>
    <p:sldId id="276" r:id="rId15"/>
    <p:sldId id="278" r:id="rId16"/>
    <p:sldId id="280" r:id="rId17"/>
    <p:sldId id="282" r:id="rId18"/>
    <p:sldId id="290" r:id="rId19"/>
    <p:sldId id="285" r:id="rId20"/>
    <p:sldId id="291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E7"/>
    <a:srgbClr val="38512F"/>
    <a:srgbClr val="5A6C4E"/>
    <a:srgbClr val="27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4" autoAdjust="0"/>
    <p:restoredTop sz="94660"/>
  </p:normalViewPr>
  <p:slideViewPr>
    <p:cSldViewPr snapToGrid="0">
      <p:cViewPr>
        <p:scale>
          <a:sx n="60" d="100"/>
          <a:sy n="60" d="100"/>
        </p:scale>
        <p:origin x="1238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苡辰 余" userId="fa42672e6bd4f046" providerId="LiveId" clId="{AC841297-5CC0-41E0-95D6-393905D5436E}"/>
    <pc:docChg chg="undo redo custSel addSld delSld modSld sldOrd">
      <pc:chgData name="苡辰 余" userId="fa42672e6bd4f046" providerId="LiveId" clId="{AC841297-5CC0-41E0-95D6-393905D5436E}" dt="2023-11-14T14:13:35.833" v="1548" actId="20577"/>
      <pc:docMkLst>
        <pc:docMk/>
      </pc:docMkLst>
      <pc:sldChg chg="addSp delSp modSp mod">
        <pc:chgData name="苡辰 余" userId="fa42672e6bd4f046" providerId="LiveId" clId="{AC841297-5CC0-41E0-95D6-393905D5436E}" dt="2023-11-14T11:42:01.215" v="1217" actId="478"/>
        <pc:sldMkLst>
          <pc:docMk/>
          <pc:sldMk cId="4119480125" sldId="258"/>
        </pc:sldMkLst>
        <pc:spChg chg="del">
          <ac:chgData name="苡辰 余" userId="fa42672e6bd4f046" providerId="LiveId" clId="{AC841297-5CC0-41E0-95D6-393905D5436E}" dt="2023-11-14T11:42:01.215" v="1217" actId="478"/>
          <ac:spMkLst>
            <pc:docMk/>
            <pc:sldMk cId="4119480125" sldId="258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09:30:34.899" v="235" actId="14100"/>
          <ac:spMkLst>
            <pc:docMk/>
            <pc:sldMk cId="4119480125" sldId="258"/>
            <ac:spMk id="5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41:55.463" v="1216" actId="20577"/>
          <ac:spMkLst>
            <pc:docMk/>
            <pc:sldMk cId="4119480125" sldId="258"/>
            <ac:spMk id="8" creationId="{9A1B28B0-B3FF-081A-B7FA-0CA37B8B49D6}"/>
          </ac:spMkLst>
        </pc:spChg>
      </pc:sldChg>
      <pc:sldChg chg="modSp mod">
        <pc:chgData name="苡辰 余" userId="fa42672e6bd4f046" providerId="LiveId" clId="{AC841297-5CC0-41E0-95D6-393905D5436E}" dt="2023-11-14T09:45:19.052" v="301" actId="20577"/>
        <pc:sldMkLst>
          <pc:docMk/>
          <pc:sldMk cId="2616170387" sldId="261"/>
        </pc:sldMkLst>
        <pc:spChg chg="mod">
          <ac:chgData name="苡辰 余" userId="fa42672e6bd4f046" providerId="LiveId" clId="{AC841297-5CC0-41E0-95D6-393905D5436E}" dt="2023-11-14T09:45:19.052" v="301" actId="20577"/>
          <ac:spMkLst>
            <pc:docMk/>
            <pc:sldMk cId="2616170387" sldId="261"/>
            <ac:spMk id="5" creationId="{00000000-0000-0000-0000-000000000000}"/>
          </ac:spMkLst>
        </pc:spChg>
      </pc:sldChg>
      <pc:sldChg chg="addSp modSp mod">
        <pc:chgData name="苡辰 余" userId="fa42672e6bd4f046" providerId="LiveId" clId="{AC841297-5CC0-41E0-95D6-393905D5436E}" dt="2023-11-14T11:42:56.073" v="1222" actId="1076"/>
        <pc:sldMkLst>
          <pc:docMk/>
          <pc:sldMk cId="2882748680" sldId="262"/>
        </pc:sldMkLst>
        <pc:spChg chg="mod">
          <ac:chgData name="苡辰 余" userId="fa42672e6bd4f046" providerId="LiveId" clId="{AC841297-5CC0-41E0-95D6-393905D5436E}" dt="2023-11-14T09:45:25.528" v="306" actId="20577"/>
          <ac:spMkLst>
            <pc:docMk/>
            <pc:sldMk cId="2882748680" sldId="262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2:56.073" v="1222" actId="1076"/>
          <ac:spMkLst>
            <pc:docMk/>
            <pc:sldMk cId="2882748680" sldId="262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26:30.891" v="186" actId="1076"/>
          <ac:spMkLst>
            <pc:docMk/>
            <pc:sldMk cId="2882748680" sldId="262"/>
            <ac:spMk id="7" creationId="{00000000-0000-0000-0000-000000000000}"/>
          </ac:spMkLst>
        </pc:spChg>
        <pc:graphicFrameChg chg="mod modGraphic">
          <ac:chgData name="苡辰 余" userId="fa42672e6bd4f046" providerId="LiveId" clId="{AC841297-5CC0-41E0-95D6-393905D5436E}" dt="2023-11-14T11:28:03.001" v="1008" actId="207"/>
          <ac:graphicFrameMkLst>
            <pc:docMk/>
            <pc:sldMk cId="2882748680" sldId="262"/>
            <ac:graphicFrameMk id="10" creationId="{00000000-0000-0000-0000-000000000000}"/>
          </ac:graphicFrameMkLst>
        </pc:graphicFrameChg>
        <pc:picChg chg="add mod">
          <ac:chgData name="苡辰 余" userId="fa42672e6bd4f046" providerId="LiveId" clId="{AC841297-5CC0-41E0-95D6-393905D5436E}" dt="2023-11-14T09:26:54.029" v="191" actId="1076"/>
          <ac:picMkLst>
            <pc:docMk/>
            <pc:sldMk cId="2882748680" sldId="262"/>
            <ac:picMk id="6" creationId="{D4B52362-C988-5FFC-EF77-25AF791FDA24}"/>
          </ac:picMkLst>
        </pc:picChg>
        <pc:picChg chg="add mod">
          <ac:chgData name="苡辰 余" userId="fa42672e6bd4f046" providerId="LiveId" clId="{AC841297-5CC0-41E0-95D6-393905D5436E}" dt="2023-11-14T09:26:56.571" v="193" actId="1076"/>
          <ac:picMkLst>
            <pc:docMk/>
            <pc:sldMk cId="2882748680" sldId="262"/>
            <ac:picMk id="8" creationId="{DA36E5ED-5A1E-1188-E2C1-0BC01B94E4C0}"/>
          </ac:picMkLst>
        </pc:picChg>
        <pc:picChg chg="add mod">
          <ac:chgData name="苡辰 余" userId="fa42672e6bd4f046" providerId="LiveId" clId="{AC841297-5CC0-41E0-95D6-393905D5436E}" dt="2023-11-14T09:26:55.070" v="192" actId="1076"/>
          <ac:picMkLst>
            <pc:docMk/>
            <pc:sldMk cId="2882748680" sldId="262"/>
            <ac:picMk id="9" creationId="{E1AC4F94-C4BD-4B78-ECFD-70AE6305C86F}"/>
          </ac:picMkLst>
        </pc:picChg>
        <pc:picChg chg="add mod">
          <ac:chgData name="苡辰 余" userId="fa42672e6bd4f046" providerId="LiveId" clId="{AC841297-5CC0-41E0-95D6-393905D5436E}" dt="2023-11-14T09:28:28.239" v="201" actId="1076"/>
          <ac:picMkLst>
            <pc:docMk/>
            <pc:sldMk cId="2882748680" sldId="262"/>
            <ac:picMk id="3074" creationId="{A0367ED5-76B5-BD49-6920-7C15FF9043CF}"/>
          </ac:picMkLst>
        </pc:picChg>
      </pc:sldChg>
      <pc:sldChg chg="modSp mod">
        <pc:chgData name="苡辰 余" userId="fa42672e6bd4f046" providerId="LiveId" clId="{AC841297-5CC0-41E0-95D6-393905D5436E}" dt="2023-11-14T13:43:32.013" v="1369" actId="20577"/>
        <pc:sldMkLst>
          <pc:docMk/>
          <pc:sldMk cId="1796522484" sldId="263"/>
        </pc:sldMkLst>
        <pc:spChg chg="mod">
          <ac:chgData name="苡辰 余" userId="fa42672e6bd4f046" providerId="LiveId" clId="{AC841297-5CC0-41E0-95D6-393905D5436E}" dt="2023-11-14T13:38:23.587" v="1349" actId="1076"/>
          <ac:spMkLst>
            <pc:docMk/>
            <pc:sldMk cId="1796522484" sldId="263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09:45:30.568" v="310" actId="20577"/>
          <ac:spMkLst>
            <pc:docMk/>
            <pc:sldMk cId="1796522484" sldId="263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3:43:32.013" v="1369" actId="20577"/>
          <ac:spMkLst>
            <pc:docMk/>
            <pc:sldMk cId="1796522484" sldId="263"/>
            <ac:spMk id="5" creationId="{00000000-0000-0000-0000-000000000000}"/>
          </ac:spMkLst>
        </pc:spChg>
      </pc:sldChg>
      <pc:sldChg chg="addSp delSp modSp mod">
        <pc:chgData name="苡辰 余" userId="fa42672e6bd4f046" providerId="LiveId" clId="{AC841297-5CC0-41E0-95D6-393905D5436E}" dt="2023-11-14T09:51:19.310" v="530" actId="255"/>
        <pc:sldMkLst>
          <pc:docMk/>
          <pc:sldMk cId="956008622" sldId="265"/>
        </pc:sldMkLst>
        <pc:spChg chg="add del mod">
          <ac:chgData name="苡辰 余" userId="fa42672e6bd4f046" providerId="LiveId" clId="{AC841297-5CC0-41E0-95D6-393905D5436E}" dt="2023-11-14T09:49:42.081" v="511" actId="478"/>
          <ac:spMkLst>
            <pc:docMk/>
            <pc:sldMk cId="956008622" sldId="265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09:45:34.901" v="314" actId="20577"/>
          <ac:spMkLst>
            <pc:docMk/>
            <pc:sldMk cId="956008622" sldId="265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02.599" v="528" actId="255"/>
          <ac:spMkLst>
            <pc:docMk/>
            <pc:sldMk cId="956008622" sldId="265"/>
            <ac:spMk id="6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0.842" v="529" actId="255"/>
          <ac:spMkLst>
            <pc:docMk/>
            <pc:sldMk cId="956008622" sldId="265"/>
            <ac:spMk id="9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9.310" v="530" actId="255"/>
          <ac:spMkLst>
            <pc:docMk/>
            <pc:sldMk cId="956008622" sldId="265"/>
            <ac:spMk id="10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0.842" v="529" actId="255"/>
          <ac:spMkLst>
            <pc:docMk/>
            <pc:sldMk cId="956008622" sldId="265"/>
            <ac:spMk id="13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9.310" v="530" actId="255"/>
          <ac:spMkLst>
            <pc:docMk/>
            <pc:sldMk cId="956008622" sldId="265"/>
            <ac:spMk id="14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0.842" v="529" actId="255"/>
          <ac:spMkLst>
            <pc:docMk/>
            <pc:sldMk cId="956008622" sldId="265"/>
            <ac:spMk id="17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19.310" v="530" actId="255"/>
          <ac:spMkLst>
            <pc:docMk/>
            <pc:sldMk cId="956008622" sldId="265"/>
            <ac:spMk id="18" creationId="{00000000-0000-0000-0000-000000000000}"/>
          </ac:spMkLst>
        </pc:spChg>
        <pc:spChg chg="del">
          <ac:chgData name="苡辰 余" userId="fa42672e6bd4f046" providerId="LiveId" clId="{AC841297-5CC0-41E0-95D6-393905D5436E}" dt="2023-11-14T09:49:31.957" v="503" actId="478"/>
          <ac:spMkLst>
            <pc:docMk/>
            <pc:sldMk cId="956008622" sldId="265"/>
            <ac:spMk id="19" creationId="{00000000-0000-0000-0000-000000000000}"/>
          </ac:spMkLst>
        </pc:spChg>
        <pc:spChg chg="del">
          <ac:chgData name="苡辰 余" userId="fa42672e6bd4f046" providerId="LiveId" clId="{AC841297-5CC0-41E0-95D6-393905D5436E}" dt="2023-11-14T09:49:44.431" v="512" actId="478"/>
          <ac:spMkLst>
            <pc:docMk/>
            <pc:sldMk cId="956008622" sldId="265"/>
            <ac:spMk id="20" creationId="{00000000-0000-0000-0000-000000000000}"/>
          </ac:spMkLst>
        </pc:spChg>
        <pc:spChg chg="mod">
          <ac:chgData name="苡辰 余" userId="fa42672e6bd4f046" providerId="LiveId" clId="{AC841297-5CC0-41E0-95D6-393905D5436E}" dt="2023-11-14T09:49:46.004" v="513" actId="6549"/>
          <ac:spMkLst>
            <pc:docMk/>
            <pc:sldMk cId="956008622" sldId="265"/>
            <ac:spMk id="21" creationId="{00000000-0000-0000-0000-000000000000}"/>
          </ac:spMkLst>
        </pc:spChg>
        <pc:spChg chg="del">
          <ac:chgData name="苡辰 余" userId="fa42672e6bd4f046" providerId="LiveId" clId="{AC841297-5CC0-41E0-95D6-393905D5436E}" dt="2023-11-14T09:49:48.985" v="514" actId="478"/>
          <ac:spMkLst>
            <pc:docMk/>
            <pc:sldMk cId="956008622" sldId="265"/>
            <ac:spMk id="22" creationId="{00000000-0000-0000-0000-000000000000}"/>
          </ac:spMkLst>
        </pc:spChg>
        <pc:spChg chg="del mod">
          <ac:chgData name="苡辰 余" userId="fa42672e6bd4f046" providerId="LiveId" clId="{AC841297-5CC0-41E0-95D6-393905D5436E}" dt="2023-11-14T09:49:39.040" v="509" actId="478"/>
          <ac:spMkLst>
            <pc:docMk/>
            <pc:sldMk cId="956008622" sldId="265"/>
            <ac:spMk id="23" creationId="{00000000-0000-0000-0000-000000000000}"/>
          </ac:spMkLst>
        </pc:spChg>
        <pc:spChg chg="del">
          <ac:chgData name="苡辰 余" userId="fa42672e6bd4f046" providerId="LiveId" clId="{AC841297-5CC0-41E0-95D6-393905D5436E}" dt="2023-11-14T09:49:50.205" v="515" actId="478"/>
          <ac:spMkLst>
            <pc:docMk/>
            <pc:sldMk cId="956008622" sldId="265"/>
            <ac:spMk id="24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0:01.711" v="518" actId="478"/>
          <ac:spMkLst>
            <pc:docMk/>
            <pc:sldMk cId="956008622" sldId="265"/>
            <ac:spMk id="25" creationId="{00000000-0000-0000-0000-000000000000}"/>
          </ac:spMkLst>
        </pc:spChg>
        <pc:spChg chg="del">
          <ac:chgData name="苡辰 余" userId="fa42672e6bd4f046" providerId="LiveId" clId="{AC841297-5CC0-41E0-95D6-393905D5436E}" dt="2023-11-14T09:49:52.754" v="516" actId="478"/>
          <ac:spMkLst>
            <pc:docMk/>
            <pc:sldMk cId="956008622" sldId="265"/>
            <ac:spMk id="26" creationId="{00000000-0000-0000-0000-000000000000}"/>
          </ac:spMkLst>
        </pc:spChg>
        <pc:spChg chg="del mod">
          <ac:chgData name="苡辰 余" userId="fa42672e6bd4f046" providerId="LiveId" clId="{AC841297-5CC0-41E0-95D6-393905D5436E}" dt="2023-11-14T09:49:58.137" v="517" actId="478"/>
          <ac:spMkLst>
            <pc:docMk/>
            <pc:sldMk cId="956008622" sldId="265"/>
            <ac:spMk id="27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0:04.597" v="520" actId="478"/>
          <ac:spMkLst>
            <pc:docMk/>
            <pc:sldMk cId="956008622" sldId="265"/>
            <ac:spMk id="28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0:03.214" v="519" actId="478"/>
          <ac:spMkLst>
            <pc:docMk/>
            <pc:sldMk cId="956008622" sldId="265"/>
            <ac:spMk id="29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0:06.743" v="521" actId="478"/>
          <ac:spMkLst>
            <pc:docMk/>
            <pc:sldMk cId="956008622" sldId="265"/>
            <ac:spMk id="30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0:08.226" v="522" actId="478"/>
          <ac:spMkLst>
            <pc:docMk/>
            <pc:sldMk cId="956008622" sldId="265"/>
            <ac:spMk id="31" creationId="{00000000-0000-0000-0000-000000000000}"/>
          </ac:spMkLst>
        </pc:spChg>
      </pc:sldChg>
      <pc:sldChg chg="modSp mod">
        <pc:chgData name="苡辰 余" userId="fa42672e6bd4f046" providerId="LiveId" clId="{AC841297-5CC0-41E0-95D6-393905D5436E}" dt="2023-11-14T11:43:26.967" v="1225" actId="207"/>
        <pc:sldMkLst>
          <pc:docMk/>
          <pc:sldMk cId="1424379432" sldId="267"/>
        </pc:sldMkLst>
        <pc:spChg chg="mod">
          <ac:chgData name="苡辰 余" userId="fa42672e6bd4f046" providerId="LiveId" clId="{AC841297-5CC0-41E0-95D6-393905D5436E}" dt="2023-11-14T09:54:49.152" v="576" actId="20577"/>
          <ac:spMkLst>
            <pc:docMk/>
            <pc:sldMk cId="1424379432" sldId="267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3:26.967" v="1225" actId="207"/>
          <ac:spMkLst>
            <pc:docMk/>
            <pc:sldMk cId="1424379432" sldId="267"/>
            <ac:spMk id="5" creationId="{00000000-0000-0000-0000-000000000000}"/>
          </ac:spMkLst>
        </pc:spChg>
      </pc:sldChg>
      <pc:sldChg chg="modSp mod">
        <pc:chgData name="苡辰 余" userId="fa42672e6bd4f046" providerId="LiveId" clId="{AC841297-5CC0-41E0-95D6-393905D5436E}" dt="2023-11-14T09:55:26.276" v="582" actId="207"/>
        <pc:sldMkLst>
          <pc:docMk/>
          <pc:sldMk cId="3912583419" sldId="269"/>
        </pc:sldMkLst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6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8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9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0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1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4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6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8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19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20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5:26.276" v="582" actId="207"/>
          <ac:spMkLst>
            <pc:docMk/>
            <pc:sldMk cId="3912583419" sldId="269"/>
            <ac:spMk id="21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4:58.668" v="581" actId="20577"/>
          <ac:spMkLst>
            <pc:docMk/>
            <pc:sldMk cId="3912583419" sldId="269"/>
            <ac:spMk id="22" creationId="{00000000-0000-0000-0000-000000000000}"/>
          </ac:spMkLst>
        </pc:spChg>
      </pc:sldChg>
      <pc:sldChg chg="addSp modSp mod">
        <pc:chgData name="苡辰 余" userId="fa42672e6bd4f046" providerId="LiveId" clId="{AC841297-5CC0-41E0-95D6-393905D5436E}" dt="2023-11-14T11:47:21.030" v="1244" actId="1076"/>
        <pc:sldMkLst>
          <pc:docMk/>
          <pc:sldMk cId="1152636430" sldId="271"/>
        </pc:sldMkLst>
        <pc:spChg chg="mod">
          <ac:chgData name="苡辰 余" userId="fa42672e6bd4f046" providerId="LiveId" clId="{AC841297-5CC0-41E0-95D6-393905D5436E}" dt="2023-11-14T11:46:58.164" v="1241" actId="1076"/>
          <ac:spMkLst>
            <pc:docMk/>
            <pc:sldMk cId="1152636430" sldId="271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45.011" v="1239" actId="1076"/>
          <ac:spMkLst>
            <pc:docMk/>
            <pc:sldMk cId="1152636430" sldId="271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6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36.951" v="1237" actId="1076"/>
          <ac:spMkLst>
            <pc:docMk/>
            <pc:sldMk cId="1152636430" sldId="271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8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9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7:17.954" v="1243" actId="1076"/>
          <ac:spMkLst>
            <pc:docMk/>
            <pc:sldMk cId="1152636430" sldId="271"/>
            <ac:spMk id="10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11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41.406" v="1238" actId="1076"/>
          <ac:spMkLst>
            <pc:docMk/>
            <pc:sldMk cId="1152636430" sldId="271"/>
            <ac:spMk id="12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7:21.030" v="1244" actId="1076"/>
          <ac:spMkLst>
            <pc:docMk/>
            <pc:sldMk cId="1152636430" sldId="271"/>
            <ac:spMk id="13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1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7:04.940" v="1242" actId="1076"/>
          <ac:spMkLst>
            <pc:docMk/>
            <pc:sldMk cId="1152636430" sldId="271"/>
            <ac:spMk id="15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6:28.580" v="1236" actId="1076"/>
          <ac:spMkLst>
            <pc:docMk/>
            <pc:sldMk cId="1152636430" sldId="271"/>
            <ac:spMk id="16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45:55.578" v="1233"/>
          <ac:spMkLst>
            <pc:docMk/>
            <pc:sldMk cId="1152636430" sldId="271"/>
            <ac:spMk id="17" creationId="{9445D1AB-A9F3-DFED-D07F-AB2FCE4BAEE2}"/>
          </ac:spMkLst>
        </pc:spChg>
      </pc:sldChg>
      <pc:sldChg chg="addSp delSp modSp mod ord">
        <pc:chgData name="苡辰 余" userId="fa42672e6bd4f046" providerId="LiveId" clId="{AC841297-5CC0-41E0-95D6-393905D5436E}" dt="2023-11-14T11:30:24.974" v="1028" actId="113"/>
        <pc:sldMkLst>
          <pc:docMk/>
          <pc:sldMk cId="3676450205" sldId="273"/>
        </pc:sldMkLst>
        <pc:spChg chg="mod">
          <ac:chgData name="苡辰 余" userId="fa42672e6bd4f046" providerId="LiveId" clId="{AC841297-5CC0-41E0-95D6-393905D5436E}" dt="2023-11-14T09:57:18.138" v="588" actId="20577"/>
          <ac:spMkLst>
            <pc:docMk/>
            <pc:sldMk cId="3676450205" sldId="273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9:09.092" v="619" actId="207"/>
          <ac:spMkLst>
            <pc:docMk/>
            <pc:sldMk cId="3676450205" sldId="273"/>
            <ac:spMk id="7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7:44.663" v="592" actId="478"/>
          <ac:spMkLst>
            <pc:docMk/>
            <pc:sldMk cId="3676450205" sldId="273"/>
            <ac:spMk id="8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7:44.663" v="592" actId="478"/>
          <ac:spMkLst>
            <pc:docMk/>
            <pc:sldMk cId="3676450205" sldId="273"/>
            <ac:spMk id="9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7:44.663" v="592" actId="478"/>
          <ac:spMkLst>
            <pc:docMk/>
            <pc:sldMk cId="3676450205" sldId="273"/>
            <ac:spMk id="10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7:44.663" v="592" actId="478"/>
          <ac:spMkLst>
            <pc:docMk/>
            <pc:sldMk cId="3676450205" sldId="273"/>
            <ac:spMk id="11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7:44.663" v="592" actId="478"/>
          <ac:spMkLst>
            <pc:docMk/>
            <pc:sldMk cId="3676450205" sldId="273"/>
            <ac:spMk id="12" creationId="{00000000-0000-0000-0000-000000000000}"/>
          </ac:spMkLst>
        </pc:spChg>
        <pc:graphicFrameChg chg="add mod modGraphic">
          <ac:chgData name="苡辰 余" userId="fa42672e6bd4f046" providerId="LiveId" clId="{AC841297-5CC0-41E0-95D6-393905D5436E}" dt="2023-11-14T11:30:24.974" v="1028" actId="113"/>
          <ac:graphicFrameMkLst>
            <pc:docMk/>
            <pc:sldMk cId="3676450205" sldId="273"/>
            <ac:graphicFrameMk id="13" creationId="{66EF0D12-C485-F4B9-50C3-DFF30F4BBF34}"/>
          </ac:graphicFrameMkLst>
        </pc:graphicFrameChg>
      </pc:sldChg>
      <pc:sldChg chg="modSp mod">
        <pc:chgData name="苡辰 余" userId="fa42672e6bd4f046" providerId="LiveId" clId="{AC841297-5CC0-41E0-95D6-393905D5436E}" dt="2023-11-14T11:31:09.595" v="1031" actId="207"/>
        <pc:sldMkLst>
          <pc:docMk/>
          <pc:sldMk cId="630471440" sldId="274"/>
        </pc:sldMkLst>
        <pc:spChg chg="mod">
          <ac:chgData name="苡辰 余" userId="fa42672e6bd4f046" providerId="LiveId" clId="{AC841297-5CC0-41E0-95D6-393905D5436E}" dt="2023-11-14T10:05:46.956" v="704" actId="20577"/>
          <ac:spMkLst>
            <pc:docMk/>
            <pc:sldMk cId="630471440" sldId="274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1:09.595" v="1031" actId="207"/>
          <ac:spMkLst>
            <pc:docMk/>
            <pc:sldMk cId="630471440" sldId="274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1:09.595" v="1031" actId="207"/>
          <ac:spMkLst>
            <pc:docMk/>
            <pc:sldMk cId="630471440" sldId="274"/>
            <ac:spMk id="11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1:09.595" v="1031" actId="207"/>
          <ac:spMkLst>
            <pc:docMk/>
            <pc:sldMk cId="630471440" sldId="274"/>
            <ac:spMk id="12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1:09.595" v="1031" actId="207"/>
          <ac:spMkLst>
            <pc:docMk/>
            <pc:sldMk cId="630471440" sldId="274"/>
            <ac:spMk id="14" creationId="{00000000-0000-0000-0000-000000000000}"/>
          </ac:spMkLst>
        </pc:spChg>
      </pc:sldChg>
      <pc:sldChg chg="modSp mod">
        <pc:chgData name="苡辰 余" userId="fa42672e6bd4f046" providerId="LiveId" clId="{AC841297-5CC0-41E0-95D6-393905D5436E}" dt="2023-11-14T11:31:51.373" v="1047" actId="20577"/>
        <pc:sldMkLst>
          <pc:docMk/>
          <pc:sldMk cId="4213023859" sldId="276"/>
        </pc:sldMkLst>
        <pc:spChg chg="mod">
          <ac:chgData name="苡辰 余" userId="fa42672e6bd4f046" providerId="LiveId" clId="{AC841297-5CC0-41E0-95D6-393905D5436E}" dt="2023-11-14T10:05:53.733" v="710" actId="20577"/>
          <ac:spMkLst>
            <pc:docMk/>
            <pc:sldMk cId="4213023859" sldId="276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1:28.734" v="1034" actId="2711"/>
          <ac:spMkLst>
            <pc:docMk/>
            <pc:sldMk cId="4213023859" sldId="276"/>
            <ac:spMk id="6" creationId="{00000000-0000-0000-0000-000000000000}"/>
          </ac:spMkLst>
        </pc:spChg>
        <pc:graphicFrameChg chg="modGraphic">
          <ac:chgData name="苡辰 余" userId="fa42672e6bd4f046" providerId="LiveId" clId="{AC841297-5CC0-41E0-95D6-393905D5436E}" dt="2023-11-14T11:31:51.373" v="1047" actId="20577"/>
          <ac:graphicFrameMkLst>
            <pc:docMk/>
            <pc:sldMk cId="4213023859" sldId="276"/>
            <ac:graphicFrameMk id="10" creationId="{00000000-0000-0000-0000-000000000000}"/>
          </ac:graphicFrameMkLst>
        </pc:graphicFrameChg>
      </pc:sldChg>
      <pc:sldChg chg="modSp mod">
        <pc:chgData name="苡辰 余" userId="fa42672e6bd4f046" providerId="LiveId" clId="{AC841297-5CC0-41E0-95D6-393905D5436E}" dt="2023-11-14T11:42:44.374" v="1221" actId="1076"/>
        <pc:sldMkLst>
          <pc:docMk/>
          <pc:sldMk cId="1735570698" sldId="277"/>
        </pc:sldMkLst>
        <pc:spChg chg="mod">
          <ac:chgData name="苡辰 余" userId="fa42672e6bd4f046" providerId="LiveId" clId="{AC841297-5CC0-41E0-95D6-393905D5436E}" dt="2023-11-14T11:42:37.244" v="1220" actId="1076"/>
          <ac:spMkLst>
            <pc:docMk/>
            <pc:sldMk cId="1735570698" sldId="277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09:45:14.224" v="297" actId="20577"/>
          <ac:spMkLst>
            <pc:docMk/>
            <pc:sldMk cId="1735570698" sldId="277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2:44.374" v="1221" actId="1076"/>
          <ac:spMkLst>
            <pc:docMk/>
            <pc:sldMk cId="1735570698" sldId="277"/>
            <ac:spMk id="8" creationId="{00000000-0000-0000-0000-000000000000}"/>
          </ac:spMkLst>
        </pc:spChg>
      </pc:sldChg>
      <pc:sldChg chg="addSp delSp modSp mod">
        <pc:chgData name="苡辰 余" userId="fa42672e6bd4f046" providerId="LiveId" clId="{AC841297-5CC0-41E0-95D6-393905D5436E}" dt="2023-11-14T14:00:20.159" v="1425" actId="1076"/>
        <pc:sldMkLst>
          <pc:docMk/>
          <pc:sldMk cId="3001994877" sldId="278"/>
        </pc:sldMkLst>
        <pc:spChg chg="mod">
          <ac:chgData name="苡辰 余" userId="fa42672e6bd4f046" providerId="LiveId" clId="{AC841297-5CC0-41E0-95D6-393905D5436E}" dt="2023-11-14T13:58:58.679" v="1408" actId="1076"/>
          <ac:spMkLst>
            <pc:docMk/>
            <pc:sldMk cId="3001994877" sldId="278"/>
            <ac:spMk id="3" creationId="{00000000-0000-0000-0000-000000000000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4" creationId="{73C7D7F9-86C0-2FF4-1450-451B7D39D31B}"/>
          </ac:spMkLst>
        </pc:spChg>
        <pc:spChg chg="add mod">
          <ac:chgData name="苡辰 余" userId="fa42672e6bd4f046" providerId="LiveId" clId="{AC841297-5CC0-41E0-95D6-393905D5436E}" dt="2023-11-14T13:58:22.446" v="1401" actId="2711"/>
          <ac:spMkLst>
            <pc:docMk/>
            <pc:sldMk cId="3001994877" sldId="278"/>
            <ac:spMk id="5" creationId="{36539500-D07A-2B23-E078-35F271EBC657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6" creationId="{5F7DD047-7828-7400-6A1B-CEE288ED9C7D}"/>
          </ac:spMkLst>
        </pc:spChg>
        <pc:spChg chg="del mod">
          <ac:chgData name="苡辰 余" userId="fa42672e6bd4f046" providerId="LiveId" clId="{AC841297-5CC0-41E0-95D6-393905D5436E}" dt="2023-11-14T13:58:03.687" v="1397" actId="478"/>
          <ac:spMkLst>
            <pc:docMk/>
            <pc:sldMk cId="3001994877" sldId="278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3:58:22.446" v="1401" actId="2711"/>
          <ac:spMkLst>
            <pc:docMk/>
            <pc:sldMk cId="3001994877" sldId="278"/>
            <ac:spMk id="8" creationId="{00000000-0000-0000-0000-000000000000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9" creationId="{A8CE2461-7184-5951-5550-CEC50FA595F1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0" creationId="{A16EB7C0-AC1D-BFD8-1C87-FF425540B4E5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1" creationId="{C6E59A83-F32F-1F4D-B2E0-4582CA2E2F58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2" creationId="{758BD09A-30F0-29BD-F30C-1F9170D57DBA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3" creationId="{3E8F5B8E-337C-3DCE-31ED-D594A261CCDD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4" creationId="{2D409B1F-6D75-30C9-83B7-04232CA4524E}"/>
          </ac:spMkLst>
        </pc:spChg>
        <pc:spChg chg="add del mod">
          <ac:chgData name="苡辰 余" userId="fa42672e6bd4f046" providerId="LiveId" clId="{AC841297-5CC0-41E0-95D6-393905D5436E}" dt="2023-11-14T13:58:01.178" v="1396"/>
          <ac:spMkLst>
            <pc:docMk/>
            <pc:sldMk cId="3001994877" sldId="278"/>
            <ac:spMk id="15" creationId="{E053FD2C-A6EC-7C12-32AB-270E2B324AC0}"/>
          </ac:spMkLst>
        </pc:spChg>
        <pc:spChg chg="add mod">
          <ac:chgData name="苡辰 余" userId="fa42672e6bd4f046" providerId="LiveId" clId="{AC841297-5CC0-41E0-95D6-393905D5436E}" dt="2023-11-14T13:58:22.446" v="1401" actId="2711"/>
          <ac:spMkLst>
            <pc:docMk/>
            <pc:sldMk cId="3001994877" sldId="278"/>
            <ac:spMk id="16" creationId="{EC1BF439-7FC1-30ED-0381-0B0E17FAFD45}"/>
          </ac:spMkLst>
        </pc:spChg>
        <pc:spChg chg="add mod">
          <ac:chgData name="苡辰 余" userId="fa42672e6bd4f046" providerId="LiveId" clId="{AC841297-5CC0-41E0-95D6-393905D5436E}" dt="2023-11-14T13:59:00.079" v="1409" actId="1076"/>
          <ac:spMkLst>
            <pc:docMk/>
            <pc:sldMk cId="3001994877" sldId="278"/>
            <ac:spMk id="17" creationId="{5E13A38A-E618-97D1-8CC0-1D0649F1BDAE}"/>
          </ac:spMkLst>
        </pc:spChg>
        <pc:spChg chg="add mod">
          <ac:chgData name="苡辰 余" userId="fa42672e6bd4f046" providerId="LiveId" clId="{AC841297-5CC0-41E0-95D6-393905D5436E}" dt="2023-11-14T13:59:11.972" v="1411" actId="1076"/>
          <ac:spMkLst>
            <pc:docMk/>
            <pc:sldMk cId="3001994877" sldId="278"/>
            <ac:spMk id="18" creationId="{ACA7FBAD-A100-9E4F-03E0-5813D83B50FB}"/>
          </ac:spMkLst>
        </pc:spChg>
        <pc:spChg chg="add mod">
          <ac:chgData name="苡辰 余" userId="fa42672e6bd4f046" providerId="LiveId" clId="{AC841297-5CC0-41E0-95D6-393905D5436E}" dt="2023-11-14T14:00:15.665" v="1424" actId="1076"/>
          <ac:spMkLst>
            <pc:docMk/>
            <pc:sldMk cId="3001994877" sldId="278"/>
            <ac:spMk id="19" creationId="{EE5B82D0-A254-47D4-400D-D5A2EBEA7136}"/>
          </ac:spMkLst>
        </pc:spChg>
        <pc:spChg chg="add mod">
          <ac:chgData name="苡辰 余" userId="fa42672e6bd4f046" providerId="LiveId" clId="{AC841297-5CC0-41E0-95D6-393905D5436E}" dt="2023-11-14T14:00:10.067" v="1423" actId="14100"/>
          <ac:spMkLst>
            <pc:docMk/>
            <pc:sldMk cId="3001994877" sldId="278"/>
            <ac:spMk id="20" creationId="{EF01C3BE-3C84-8FCD-FAE0-0063F9965E4F}"/>
          </ac:spMkLst>
        </pc:spChg>
        <pc:spChg chg="add mod">
          <ac:chgData name="苡辰 余" userId="fa42672e6bd4f046" providerId="LiveId" clId="{AC841297-5CC0-41E0-95D6-393905D5436E}" dt="2023-11-14T13:59:47.095" v="1419" actId="1076"/>
          <ac:spMkLst>
            <pc:docMk/>
            <pc:sldMk cId="3001994877" sldId="278"/>
            <ac:spMk id="21" creationId="{D27448A6-941D-E3BF-6216-37521F2049D9}"/>
          </ac:spMkLst>
        </pc:spChg>
        <pc:spChg chg="add mod">
          <ac:chgData name="苡辰 余" userId="fa42672e6bd4f046" providerId="LiveId" clId="{AC841297-5CC0-41E0-95D6-393905D5436E}" dt="2023-11-14T13:59:39.801" v="1418" actId="1076"/>
          <ac:spMkLst>
            <pc:docMk/>
            <pc:sldMk cId="3001994877" sldId="278"/>
            <ac:spMk id="22" creationId="{98FD56A4-7CF4-C57F-8FF2-BA4F898BEE37}"/>
          </ac:spMkLst>
        </pc:spChg>
        <pc:spChg chg="add mod">
          <ac:chgData name="苡辰 余" userId="fa42672e6bd4f046" providerId="LiveId" clId="{AC841297-5CC0-41E0-95D6-393905D5436E}" dt="2023-11-14T14:00:20.159" v="1425" actId="1076"/>
          <ac:spMkLst>
            <pc:docMk/>
            <pc:sldMk cId="3001994877" sldId="278"/>
            <ac:spMk id="23" creationId="{4C132E06-43C7-E692-76DF-217826ADF6F3}"/>
          </ac:spMkLst>
        </pc:spChg>
        <pc:spChg chg="add mod">
          <ac:chgData name="苡辰 余" userId="fa42672e6bd4f046" providerId="LiveId" clId="{AC841297-5CC0-41E0-95D6-393905D5436E}" dt="2023-11-14T14:00:10.067" v="1423" actId="14100"/>
          <ac:spMkLst>
            <pc:docMk/>
            <pc:sldMk cId="3001994877" sldId="278"/>
            <ac:spMk id="24" creationId="{B983DDBC-7BD7-6E03-0466-0DA3B0954090}"/>
          </ac:spMkLst>
        </pc:spChg>
      </pc:sldChg>
      <pc:sldChg chg="addSp modSp del mod">
        <pc:chgData name="苡辰 余" userId="fa42672e6bd4f046" providerId="LiveId" clId="{AC841297-5CC0-41E0-95D6-393905D5436E}" dt="2023-11-14T13:57:04.870" v="1381" actId="47"/>
        <pc:sldMkLst>
          <pc:docMk/>
          <pc:sldMk cId="3014956459" sldId="279"/>
        </pc:sldMkLst>
        <pc:spChg chg="mod">
          <ac:chgData name="苡辰 余" userId="fa42672e6bd4f046" providerId="LiveId" clId="{AC841297-5CC0-41E0-95D6-393905D5436E}" dt="2023-11-14T10:06:08.850" v="722"/>
          <ac:spMkLst>
            <pc:docMk/>
            <pc:sldMk cId="3014956459" sldId="279"/>
            <ac:spMk id="4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39:29.789" v="1179" actId="1076"/>
          <ac:spMkLst>
            <pc:docMk/>
            <pc:sldMk cId="3014956459" sldId="279"/>
            <ac:spMk id="5" creationId="{9E3D400F-FEC1-C33D-356C-13C0B2E5E998}"/>
          </ac:spMkLst>
        </pc:spChg>
        <pc:spChg chg="mod">
          <ac:chgData name="苡辰 余" userId="fa42672e6bd4f046" providerId="LiveId" clId="{AC841297-5CC0-41E0-95D6-393905D5436E}" dt="2023-11-14T11:39:35.395" v="1180" actId="1076"/>
          <ac:spMkLst>
            <pc:docMk/>
            <pc:sldMk cId="3014956459" sldId="279"/>
            <ac:spMk id="7" creationId="{00000000-0000-0000-0000-000000000000}"/>
          </ac:spMkLst>
        </pc:spChg>
      </pc:sldChg>
      <pc:sldChg chg="addSp delSp modSp mod">
        <pc:chgData name="苡辰 余" userId="fa42672e6bd4f046" providerId="LiveId" clId="{AC841297-5CC0-41E0-95D6-393905D5436E}" dt="2023-11-14T14:08:20.427" v="1513" actId="1076"/>
        <pc:sldMkLst>
          <pc:docMk/>
          <pc:sldMk cId="2724088815" sldId="280"/>
        </pc:sldMkLst>
        <pc:spChg chg="mod">
          <ac:chgData name="苡辰 余" userId="fa42672e6bd4f046" providerId="LiveId" clId="{AC841297-5CC0-41E0-95D6-393905D5436E}" dt="2023-11-14T10:06:12.709" v="728"/>
          <ac:spMkLst>
            <pc:docMk/>
            <pc:sldMk cId="2724088815" sldId="280"/>
            <ac:spMk id="4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38:12.855" v="1154" actId="20577"/>
          <ac:spMkLst>
            <pc:docMk/>
            <pc:sldMk cId="2724088815" sldId="280"/>
            <ac:spMk id="5" creationId="{12CEF1A6-2897-1FC7-4221-9BAF923D04E4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6" creationId="{83CBD3BF-3BBD-387C-DF8F-793CCD2FD31A}"/>
          </ac:spMkLst>
        </pc:spChg>
        <pc:spChg chg="del mod">
          <ac:chgData name="苡辰 余" userId="fa42672e6bd4f046" providerId="LiveId" clId="{AC841297-5CC0-41E0-95D6-393905D5436E}" dt="2023-11-14T14:06:44.959" v="1502" actId="478"/>
          <ac:spMkLst>
            <pc:docMk/>
            <pc:sldMk cId="2724088815" sldId="280"/>
            <ac:spMk id="7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8" creationId="{7DAB01CD-F1BD-85E9-7B90-3595378ED712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9" creationId="{168068F0-805B-0773-3D26-D7CF273E49B4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0" creationId="{B62A72DB-B404-A711-E4BA-AAFC844365DE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1" creationId="{AB0F7F62-34D9-7D28-0B2B-84737E46AD88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2" creationId="{C9604270-33F4-60E3-7652-072D2B314240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3" creationId="{F0F5645D-0B69-2015-B0DE-26BA742C8A18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4" creationId="{6CA401E0-94E3-CFEA-A724-19834B06C5FE}"/>
          </ac:spMkLst>
        </pc:spChg>
        <pc:spChg chg="add mod">
          <ac:chgData name="苡辰 余" userId="fa42672e6bd4f046" providerId="LiveId" clId="{AC841297-5CC0-41E0-95D6-393905D5436E}" dt="2023-11-14T14:08:20.427" v="1513" actId="1076"/>
          <ac:spMkLst>
            <pc:docMk/>
            <pc:sldMk cId="2724088815" sldId="280"/>
            <ac:spMk id="15" creationId="{FD89A6A5-583D-FB20-9308-EABDE714A8FA}"/>
          </ac:spMkLst>
        </pc:spChg>
      </pc:sldChg>
      <pc:sldChg chg="addSp delSp modSp mod">
        <pc:chgData name="苡辰 余" userId="fa42672e6bd4f046" providerId="LiveId" clId="{AC841297-5CC0-41E0-95D6-393905D5436E}" dt="2023-11-14T14:10:37.935" v="1536" actId="207"/>
        <pc:sldMkLst>
          <pc:docMk/>
          <pc:sldMk cId="2044520722" sldId="281"/>
        </pc:sldMkLst>
        <pc:spChg chg="mod">
          <ac:chgData name="苡辰 余" userId="fa42672e6bd4f046" providerId="LiveId" clId="{AC841297-5CC0-41E0-95D6-393905D5436E}" dt="2023-11-14T14:08:37.654" v="1514" actId="2711"/>
          <ac:spMkLst>
            <pc:docMk/>
            <pc:sldMk cId="2044520722" sldId="281"/>
            <ac:spMk id="4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08:37.654" v="1514" actId="2711"/>
          <ac:spMkLst>
            <pc:docMk/>
            <pc:sldMk cId="2044520722" sldId="281"/>
            <ac:spMk id="5" creationId="{C4E4AB50-BADD-D617-7B03-1809DA6381E0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6" creationId="{298194CB-B3C1-C763-88FD-7DABF257B019}"/>
          </ac:spMkLst>
        </pc:spChg>
        <pc:spChg chg="del mod">
          <ac:chgData name="苡辰 余" userId="fa42672e6bd4f046" providerId="LiveId" clId="{AC841297-5CC0-41E0-95D6-393905D5436E}" dt="2023-11-14T14:07:34.169" v="1508" actId="478"/>
          <ac:spMkLst>
            <pc:docMk/>
            <pc:sldMk cId="2044520722" sldId="281"/>
            <ac:spMk id="7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8" creationId="{A52EA714-C5E2-0A36-2308-9AD128A19174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9" creationId="{9B9AED1F-BFC8-11AD-0DF0-41EC62BFB7FD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0" creationId="{0DE5568D-12C3-5312-B634-70C2BEADCA38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1" creationId="{349D7D4A-E3F4-9C5B-62F7-59E406BC87C5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2" creationId="{9689EDD9-71E7-625E-2945-01B96E5BB586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3" creationId="{28E8B028-0081-64F9-D6C4-4AA785AB13E3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4" creationId="{0009B854-A2D9-A5C7-2188-997014F85626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5" creationId="{4FF44244-EA7F-C0FE-E9AF-B0BFB16B4E4D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6" creationId="{56B431C7-D1C1-DAD9-1BB8-56B6062660A8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7" creationId="{9F16377A-2AE5-DC4B-403C-DA797B0118C8}"/>
          </ac:spMkLst>
        </pc:spChg>
        <pc:spChg chg="add mod">
          <ac:chgData name="苡辰 余" userId="fa42672e6bd4f046" providerId="LiveId" clId="{AC841297-5CC0-41E0-95D6-393905D5436E}" dt="2023-11-14T14:07:54.188" v="1510"/>
          <ac:spMkLst>
            <pc:docMk/>
            <pc:sldMk cId="2044520722" sldId="281"/>
            <ac:spMk id="18" creationId="{2A3C5EBF-C246-7443-8721-DEA2A19DD7CD}"/>
          </ac:spMkLst>
        </pc:spChg>
        <pc:spChg chg="add mod">
          <ac:chgData name="苡辰 余" userId="fa42672e6bd4f046" providerId="LiveId" clId="{AC841297-5CC0-41E0-95D6-393905D5436E}" dt="2023-11-14T14:09:41.379" v="1525" actId="14100"/>
          <ac:spMkLst>
            <pc:docMk/>
            <pc:sldMk cId="2044520722" sldId="281"/>
            <ac:spMk id="19" creationId="{9BB1A2C3-4FAB-5080-7F5D-477EDFF9C369}"/>
          </ac:spMkLst>
        </pc:spChg>
        <pc:spChg chg="add mod">
          <ac:chgData name="苡辰 余" userId="fa42672e6bd4f046" providerId="LiveId" clId="{AC841297-5CC0-41E0-95D6-393905D5436E}" dt="2023-11-14T14:08:37.654" v="1514" actId="2711"/>
          <ac:spMkLst>
            <pc:docMk/>
            <pc:sldMk cId="2044520722" sldId="281"/>
            <ac:spMk id="20" creationId="{5C17D902-2525-72D7-BBFE-9629E5D0B4AC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21" creationId="{4A5618D2-CAE8-5A28-10C9-476DED1885EF}"/>
          </ac:spMkLst>
        </pc:spChg>
        <pc:spChg chg="add mod">
          <ac:chgData name="苡辰 余" userId="fa42672e6bd4f046" providerId="LiveId" clId="{AC841297-5CC0-41E0-95D6-393905D5436E}" dt="2023-11-14T14:09:43.780" v="1526" actId="14100"/>
          <ac:spMkLst>
            <pc:docMk/>
            <pc:sldMk cId="2044520722" sldId="281"/>
            <ac:spMk id="22" creationId="{25BE2A92-9A4D-0D82-D3BC-7646F031236B}"/>
          </ac:spMkLst>
        </pc:spChg>
        <pc:spChg chg="add mod">
          <ac:chgData name="苡辰 余" userId="fa42672e6bd4f046" providerId="LiveId" clId="{AC841297-5CC0-41E0-95D6-393905D5436E}" dt="2023-11-14T14:08:37.654" v="1514" actId="2711"/>
          <ac:spMkLst>
            <pc:docMk/>
            <pc:sldMk cId="2044520722" sldId="281"/>
            <ac:spMk id="23" creationId="{8D48BC06-B527-DB47-06CF-AFCDFD2B9D65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24" creationId="{2D35F2D6-F308-72F8-729D-E5500EBFEF15}"/>
          </ac:spMkLst>
        </pc:spChg>
        <pc:spChg chg="add mod">
          <ac:chgData name="苡辰 余" userId="fa42672e6bd4f046" providerId="LiveId" clId="{AC841297-5CC0-41E0-95D6-393905D5436E}" dt="2023-11-14T14:10:24.257" v="1535" actId="14100"/>
          <ac:spMkLst>
            <pc:docMk/>
            <pc:sldMk cId="2044520722" sldId="281"/>
            <ac:spMk id="25" creationId="{DCDC9036-EC40-F291-1435-7B47B7F8DAFC}"/>
          </ac:spMkLst>
        </pc:spChg>
        <pc:spChg chg="add mod">
          <ac:chgData name="苡辰 余" userId="fa42672e6bd4f046" providerId="LiveId" clId="{AC841297-5CC0-41E0-95D6-393905D5436E}" dt="2023-11-14T14:09:55.238" v="1529" actId="1076"/>
          <ac:spMkLst>
            <pc:docMk/>
            <pc:sldMk cId="2044520722" sldId="281"/>
            <ac:spMk id="26" creationId="{54B70012-88D9-95B8-8820-992C470DEDEF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27" creationId="{B4542214-BA9F-593F-A284-5294A0465E39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28" creationId="{DF1286B1-1C87-F292-0A0C-CB1F8774DD0B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29" creationId="{BCCC07C8-E45D-6837-4E9A-70F7843F30B8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30" creationId="{BFBD6036-5476-EF38-84C3-ED650ECA1F85}"/>
          </ac:spMkLst>
        </pc:spChg>
        <pc:spChg chg="add mod">
          <ac:chgData name="苡辰 余" userId="fa42672e6bd4f046" providerId="LiveId" clId="{AC841297-5CC0-41E0-95D6-393905D5436E}" dt="2023-11-14T14:10:37.935" v="1536" actId="207"/>
          <ac:spMkLst>
            <pc:docMk/>
            <pc:sldMk cId="2044520722" sldId="281"/>
            <ac:spMk id="31" creationId="{C72A493E-AD6E-3273-B970-1033B4AAA8D8}"/>
          </ac:spMkLst>
        </pc:spChg>
        <pc:spChg chg="add mod">
          <ac:chgData name="苡辰 余" userId="fa42672e6bd4f046" providerId="LiveId" clId="{AC841297-5CC0-41E0-95D6-393905D5436E}" dt="2023-11-14T14:08:47.337" v="1516" actId="571"/>
          <ac:spMkLst>
            <pc:docMk/>
            <pc:sldMk cId="2044520722" sldId="281"/>
            <ac:spMk id="32" creationId="{2BEA2FC6-5AF7-FE8F-2CC5-F6E16F4EB2A6}"/>
          </ac:spMkLst>
        </pc:spChg>
        <pc:spChg chg="add mod">
          <ac:chgData name="苡辰 余" userId="fa42672e6bd4f046" providerId="LiveId" clId="{AC841297-5CC0-41E0-95D6-393905D5436E}" dt="2023-11-14T14:08:47.337" v="1516" actId="571"/>
          <ac:spMkLst>
            <pc:docMk/>
            <pc:sldMk cId="2044520722" sldId="281"/>
            <ac:spMk id="33" creationId="{29CB3F7A-353D-9DF7-13C4-8642EF7806D1}"/>
          </ac:spMkLst>
        </pc:spChg>
        <pc:spChg chg="add mod">
          <ac:chgData name="苡辰 余" userId="fa42672e6bd4f046" providerId="LiveId" clId="{AC841297-5CC0-41E0-95D6-393905D5436E}" dt="2023-11-14T14:08:47.337" v="1516" actId="571"/>
          <ac:spMkLst>
            <pc:docMk/>
            <pc:sldMk cId="2044520722" sldId="281"/>
            <ac:spMk id="34" creationId="{094E0989-887B-A034-F328-80D723B47EF9}"/>
          </ac:spMkLst>
        </pc:spChg>
        <pc:spChg chg="add mod">
          <ac:chgData name="苡辰 余" userId="fa42672e6bd4f046" providerId="LiveId" clId="{AC841297-5CC0-41E0-95D6-393905D5436E}" dt="2023-11-14T14:08:47.337" v="1516" actId="571"/>
          <ac:spMkLst>
            <pc:docMk/>
            <pc:sldMk cId="2044520722" sldId="281"/>
            <ac:spMk id="35" creationId="{35897112-F786-44F0-3F4C-BB92659EE9FA}"/>
          </ac:spMkLst>
        </pc:spChg>
        <pc:spChg chg="add mod">
          <ac:chgData name="苡辰 余" userId="fa42672e6bd4f046" providerId="LiveId" clId="{AC841297-5CC0-41E0-95D6-393905D5436E}" dt="2023-11-14T14:08:47.337" v="1516" actId="571"/>
          <ac:spMkLst>
            <pc:docMk/>
            <pc:sldMk cId="2044520722" sldId="281"/>
            <ac:spMk id="36" creationId="{C1B824B8-50C6-9D80-AC9A-12C75AE59FD7}"/>
          </ac:spMkLst>
        </pc:spChg>
      </pc:sldChg>
      <pc:sldChg chg="addSp delSp modSp mod">
        <pc:chgData name="苡辰 余" userId="fa42672e6bd4f046" providerId="LiveId" clId="{AC841297-5CC0-41E0-95D6-393905D5436E}" dt="2023-11-14T11:41:28.238" v="1197" actId="478"/>
        <pc:sldMkLst>
          <pc:docMk/>
          <pc:sldMk cId="2274444664" sldId="282"/>
        </pc:sldMkLst>
        <pc:spChg chg="mod">
          <ac:chgData name="苡辰 余" userId="fa42672e6bd4f046" providerId="LiveId" clId="{AC841297-5CC0-41E0-95D6-393905D5436E}" dt="2023-11-14T11:41:09.783" v="1193" actId="1076"/>
          <ac:spMkLst>
            <pc:docMk/>
            <pc:sldMk cId="2274444664" sldId="282"/>
            <ac:spMk id="3" creationId="{00000000-0000-0000-0000-000000000000}"/>
          </ac:spMkLst>
        </pc:spChg>
        <pc:spChg chg="del mod">
          <ac:chgData name="苡辰 余" userId="fa42672e6bd4f046" providerId="LiveId" clId="{AC841297-5CC0-41E0-95D6-393905D5436E}" dt="2023-11-14T11:41:28.238" v="1197" actId="478"/>
          <ac:spMkLst>
            <pc:docMk/>
            <pc:sldMk cId="2274444664" sldId="282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1:16.960" v="1195" actId="255"/>
          <ac:spMkLst>
            <pc:docMk/>
            <pc:sldMk cId="2274444664" sldId="282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10:06:39.057" v="757" actId="207"/>
          <ac:spMkLst>
            <pc:docMk/>
            <pc:sldMk cId="2274444664" sldId="282"/>
            <ac:spMk id="6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41:24.319" v="1196"/>
          <ac:spMkLst>
            <pc:docMk/>
            <pc:sldMk cId="2274444664" sldId="282"/>
            <ac:spMk id="8" creationId="{F5849A28-83DD-DE15-1E82-87ED202D3521}"/>
          </ac:spMkLst>
        </pc:spChg>
      </pc:sldChg>
      <pc:sldChg chg="modSp mod">
        <pc:chgData name="苡辰 余" userId="fa42672e6bd4f046" providerId="LiveId" clId="{AC841297-5CC0-41E0-95D6-393905D5436E}" dt="2023-11-14T14:11:44.969" v="1538" actId="1076"/>
        <pc:sldMkLst>
          <pc:docMk/>
          <pc:sldMk cId="4087735677" sldId="283"/>
        </pc:sldMkLst>
        <pc:spChg chg="mod">
          <ac:chgData name="苡辰 余" userId="fa42672e6bd4f046" providerId="LiveId" clId="{AC841297-5CC0-41E0-95D6-393905D5436E}" dt="2023-11-14T14:11:44.969" v="1538" actId="1076"/>
          <ac:spMkLst>
            <pc:docMk/>
            <pc:sldMk cId="4087735677" sldId="283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10:06:20.477" v="744"/>
          <ac:spMkLst>
            <pc:docMk/>
            <pc:sldMk cId="4087735677" sldId="283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4:11:43.237" v="1537" actId="255"/>
          <ac:spMkLst>
            <pc:docMk/>
            <pc:sldMk cId="4087735677" sldId="283"/>
            <ac:spMk id="5" creationId="{00000000-0000-0000-0000-000000000000}"/>
          </ac:spMkLst>
        </pc:spChg>
      </pc:sldChg>
      <pc:sldChg chg="modSp mod">
        <pc:chgData name="苡辰 余" userId="fa42672e6bd4f046" providerId="LiveId" clId="{AC841297-5CC0-41E0-95D6-393905D5436E}" dt="2023-11-14T10:27:29.088" v="901" actId="20577"/>
        <pc:sldMkLst>
          <pc:docMk/>
          <pc:sldMk cId="3828343769" sldId="284"/>
        </pc:sldMkLst>
        <pc:spChg chg="mod">
          <ac:chgData name="苡辰 余" userId="fa42672e6bd4f046" providerId="LiveId" clId="{AC841297-5CC0-41E0-95D6-393905D5436E}" dt="2023-11-14T10:27:29.088" v="901" actId="20577"/>
          <ac:spMkLst>
            <pc:docMk/>
            <pc:sldMk cId="3828343769" sldId="284"/>
            <ac:spMk id="4" creationId="{00000000-0000-0000-0000-000000000000}"/>
          </ac:spMkLst>
        </pc:spChg>
        <pc:graphicFrameChg chg="modGraphic">
          <ac:chgData name="苡辰 余" userId="fa42672e6bd4f046" providerId="LiveId" clId="{AC841297-5CC0-41E0-95D6-393905D5436E}" dt="2023-11-14T10:06:59.573" v="761" actId="2711"/>
          <ac:graphicFrameMkLst>
            <pc:docMk/>
            <pc:sldMk cId="3828343769" sldId="284"/>
            <ac:graphicFrameMk id="11" creationId="{00000000-0000-0000-0000-000000000000}"/>
          </ac:graphicFrameMkLst>
        </pc:graphicFrameChg>
      </pc:sldChg>
      <pc:sldChg chg="addSp delSp modSp add mod">
        <pc:chgData name="苡辰 余" userId="fa42672e6bd4f046" providerId="LiveId" clId="{AC841297-5CC0-41E0-95D6-393905D5436E}" dt="2023-11-14T11:27:07.052" v="996" actId="1076"/>
        <pc:sldMkLst>
          <pc:docMk/>
          <pc:sldMk cId="520000559" sldId="285"/>
        </pc:sldMkLst>
        <pc:spChg chg="mod">
          <ac:chgData name="苡辰 余" userId="fa42672e6bd4f046" providerId="LiveId" clId="{AC841297-5CC0-41E0-95D6-393905D5436E}" dt="2023-11-14T09:22:42.440" v="88" actId="1076"/>
          <ac:spMkLst>
            <pc:docMk/>
            <pc:sldMk cId="520000559" sldId="285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10:27:33.038" v="906" actId="20577"/>
          <ac:spMkLst>
            <pc:docMk/>
            <pc:sldMk cId="520000559" sldId="285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0:27:06.401" v="891" actId="1076"/>
          <ac:spMkLst>
            <pc:docMk/>
            <pc:sldMk cId="520000559" sldId="285"/>
            <ac:spMk id="6" creationId="{00000000-0000-0000-0000-000000000000}"/>
          </ac:spMkLst>
        </pc:spChg>
        <pc:spChg chg="mod">
          <ac:chgData name="苡辰 余" userId="fa42672e6bd4f046" providerId="LiveId" clId="{AC841297-5CC0-41E0-95D6-393905D5436E}" dt="2023-11-14T10:27:12.723" v="893" actId="1076"/>
          <ac:spMkLst>
            <pc:docMk/>
            <pc:sldMk cId="520000559" sldId="285"/>
            <ac:spMk id="10" creationId="{00000000-0000-0000-0000-000000000000}"/>
          </ac:spMkLst>
        </pc:spChg>
        <pc:grpChg chg="add del mod">
          <ac:chgData name="苡辰 余" userId="fa42672e6bd4f046" providerId="LiveId" clId="{AC841297-5CC0-41E0-95D6-393905D5436E}" dt="2023-11-14T10:09:01.864" v="791" actId="478"/>
          <ac:grpSpMkLst>
            <pc:docMk/>
            <pc:sldMk cId="520000559" sldId="285"/>
            <ac:grpSpMk id="15" creationId="{75318D8F-8BBF-667D-4FE9-C02F4AE57124}"/>
          </ac:grpSpMkLst>
        </pc:grpChg>
        <pc:graphicFrameChg chg="add del mod">
          <ac:chgData name="苡辰 余" userId="fa42672e6bd4f046" providerId="LiveId" clId="{AC841297-5CC0-41E0-95D6-393905D5436E}" dt="2023-11-14T09:12:40.412" v="9"/>
          <ac:graphicFrameMkLst>
            <pc:docMk/>
            <pc:sldMk cId="520000559" sldId="285"/>
            <ac:graphicFrameMk id="5" creationId="{79A08DE3-693C-9AB9-9DC1-A69808CB74D9}"/>
          </ac:graphicFrameMkLst>
        </pc:graphicFrameChg>
        <pc:graphicFrameChg chg="add del mod modGraphic">
          <ac:chgData name="苡辰 余" userId="fa42672e6bd4f046" providerId="LiveId" clId="{AC841297-5CC0-41E0-95D6-393905D5436E}" dt="2023-11-14T09:14:16.683" v="22" actId="478"/>
          <ac:graphicFrameMkLst>
            <pc:docMk/>
            <pc:sldMk cId="520000559" sldId="285"/>
            <ac:graphicFrameMk id="7" creationId="{AEEB6C4F-DE7C-1B57-E63C-9B4DB9B55096}"/>
          </ac:graphicFrameMkLst>
        </pc:graphicFrameChg>
        <pc:graphicFrameChg chg="add del mod modGraphic">
          <ac:chgData name="苡辰 余" userId="fa42672e6bd4f046" providerId="LiveId" clId="{AC841297-5CC0-41E0-95D6-393905D5436E}" dt="2023-11-14T10:09:18.422" v="796" actId="478"/>
          <ac:graphicFrameMkLst>
            <pc:docMk/>
            <pc:sldMk cId="520000559" sldId="285"/>
            <ac:graphicFrameMk id="9" creationId="{8D974133-108C-B331-8DF8-DFE08D939D45}"/>
          </ac:graphicFrameMkLst>
        </pc:graphicFrameChg>
        <pc:graphicFrameChg chg="add del modGraphic">
          <ac:chgData name="苡辰 余" userId="fa42672e6bd4f046" providerId="LiveId" clId="{AC841297-5CC0-41E0-95D6-393905D5436E}" dt="2023-11-14T09:12:56.285" v="13" actId="478"/>
          <ac:graphicFrameMkLst>
            <pc:docMk/>
            <pc:sldMk cId="520000559" sldId="285"/>
            <ac:graphicFrameMk id="11" creationId="{00000000-0000-0000-0000-000000000000}"/>
          </ac:graphicFrameMkLst>
        </pc:graphicFrameChg>
        <pc:graphicFrameChg chg="add del mod modGraphic">
          <ac:chgData name="苡辰 余" userId="fa42672e6bd4f046" providerId="LiveId" clId="{AC841297-5CC0-41E0-95D6-393905D5436E}" dt="2023-11-14T10:08:47.905" v="788" actId="478"/>
          <ac:graphicFrameMkLst>
            <pc:docMk/>
            <pc:sldMk cId="520000559" sldId="285"/>
            <ac:graphicFrameMk id="16" creationId="{FCA0E4B8-3C01-DED8-6AF0-897C7509CCD1}"/>
          </ac:graphicFrameMkLst>
        </pc:graphicFrameChg>
        <pc:picChg chg="add mod ord">
          <ac:chgData name="苡辰 余" userId="fa42672e6bd4f046" providerId="LiveId" clId="{AC841297-5CC0-41E0-95D6-393905D5436E}" dt="2023-11-14T10:07:51.443" v="777" actId="1076"/>
          <ac:picMkLst>
            <pc:docMk/>
            <pc:sldMk cId="520000559" sldId="285"/>
            <ac:picMk id="8" creationId="{429A38FA-19C2-285F-5B07-28CC2D9A9CC2}"/>
          </ac:picMkLst>
        </pc:picChg>
        <pc:picChg chg="add mod">
          <ac:chgData name="苡辰 余" userId="fa42672e6bd4f046" providerId="LiveId" clId="{AC841297-5CC0-41E0-95D6-393905D5436E}" dt="2023-11-14T10:07:54.988" v="778" actId="14100"/>
          <ac:picMkLst>
            <pc:docMk/>
            <pc:sldMk cId="520000559" sldId="285"/>
            <ac:picMk id="12" creationId="{3A5616A3-36C0-143A-AA0B-5969DAA1AE66}"/>
          </ac:picMkLst>
        </pc:picChg>
        <pc:picChg chg="add del mod">
          <ac:chgData name="苡辰 余" userId="fa42672e6bd4f046" providerId="LiveId" clId="{AC841297-5CC0-41E0-95D6-393905D5436E}" dt="2023-11-14T10:09:03.343" v="792" actId="478"/>
          <ac:picMkLst>
            <pc:docMk/>
            <pc:sldMk cId="520000559" sldId="285"/>
            <ac:picMk id="13" creationId="{9623A58F-D7B2-3AB6-0397-742B3EB7DCA2}"/>
          </ac:picMkLst>
        </pc:picChg>
        <pc:picChg chg="add mod">
          <ac:chgData name="苡辰 余" userId="fa42672e6bd4f046" providerId="LiveId" clId="{AC841297-5CC0-41E0-95D6-393905D5436E}" dt="2023-11-14T10:07:46.981" v="775" actId="1076"/>
          <ac:picMkLst>
            <pc:docMk/>
            <pc:sldMk cId="520000559" sldId="285"/>
            <ac:picMk id="14" creationId="{F98AE819-0150-A383-8ACD-831E1ADD1F84}"/>
          </ac:picMkLst>
        </pc:picChg>
        <pc:picChg chg="add mod">
          <ac:chgData name="苡辰 余" userId="fa42672e6bd4f046" providerId="LiveId" clId="{AC841297-5CC0-41E0-95D6-393905D5436E}" dt="2023-11-14T11:26:57.976" v="992" actId="1076"/>
          <ac:picMkLst>
            <pc:docMk/>
            <pc:sldMk cId="520000559" sldId="285"/>
            <ac:picMk id="17" creationId="{5D61E287-84FD-946D-917E-7728A849AF68}"/>
          </ac:picMkLst>
        </pc:picChg>
        <pc:picChg chg="add mod">
          <ac:chgData name="苡辰 余" userId="fa42672e6bd4f046" providerId="LiveId" clId="{AC841297-5CC0-41E0-95D6-393905D5436E}" dt="2023-11-14T10:26:53.555" v="887" actId="14100"/>
          <ac:picMkLst>
            <pc:docMk/>
            <pc:sldMk cId="520000559" sldId="285"/>
            <ac:picMk id="18" creationId="{ADB037E2-7EEA-7C26-7A7E-32E840A4D266}"/>
          </ac:picMkLst>
        </pc:picChg>
        <pc:picChg chg="add mod modCrop">
          <ac:chgData name="苡辰 余" userId="fa42672e6bd4f046" providerId="LiveId" clId="{AC841297-5CC0-41E0-95D6-393905D5436E}" dt="2023-11-14T11:26:54.744" v="990" actId="1076"/>
          <ac:picMkLst>
            <pc:docMk/>
            <pc:sldMk cId="520000559" sldId="285"/>
            <ac:picMk id="19" creationId="{71638649-C8E2-3CD3-ED49-4CD6BFC87289}"/>
          </ac:picMkLst>
        </pc:picChg>
        <pc:picChg chg="add mod modCrop">
          <ac:chgData name="苡辰 余" userId="fa42672e6bd4f046" providerId="LiveId" clId="{AC841297-5CC0-41E0-95D6-393905D5436E}" dt="2023-11-14T10:26:57.109" v="888" actId="1076"/>
          <ac:picMkLst>
            <pc:docMk/>
            <pc:sldMk cId="520000559" sldId="285"/>
            <ac:picMk id="20" creationId="{4D0BCBE1-9334-9F8E-83D7-B514A2C08BE6}"/>
          </ac:picMkLst>
        </pc:picChg>
        <pc:picChg chg="add mod modCrop">
          <ac:chgData name="苡辰 余" userId="fa42672e6bd4f046" providerId="LiveId" clId="{AC841297-5CC0-41E0-95D6-393905D5436E}" dt="2023-11-14T11:27:01.821" v="993" actId="1076"/>
          <ac:picMkLst>
            <pc:docMk/>
            <pc:sldMk cId="520000559" sldId="285"/>
            <ac:picMk id="21" creationId="{F0702EE6-0C42-C01D-31DC-CDCB936F2F58}"/>
          </ac:picMkLst>
        </pc:picChg>
        <pc:picChg chg="add mod modCrop">
          <ac:chgData name="苡辰 余" userId="fa42672e6bd4f046" providerId="LiveId" clId="{AC841297-5CC0-41E0-95D6-393905D5436E}" dt="2023-11-14T11:27:07.052" v="996" actId="1076"/>
          <ac:picMkLst>
            <pc:docMk/>
            <pc:sldMk cId="520000559" sldId="285"/>
            <ac:picMk id="22" creationId="{FA98A821-2BF0-3B94-9C14-C94968AD6329}"/>
          </ac:picMkLst>
        </pc:picChg>
        <pc:picChg chg="add del mod">
          <ac:chgData name="苡辰 余" userId="fa42672e6bd4f046" providerId="LiveId" clId="{AC841297-5CC0-41E0-95D6-393905D5436E}" dt="2023-11-14T09:12:40.412" v="9"/>
          <ac:picMkLst>
            <pc:docMk/>
            <pc:sldMk cId="520000559" sldId="285"/>
            <ac:picMk id="2049" creationId="{8DF7F269-9CEE-41C6-5DFC-0A09BB0FBEE5}"/>
          </ac:picMkLst>
        </pc:picChg>
        <pc:picChg chg="add del mod">
          <ac:chgData name="苡辰 余" userId="fa42672e6bd4f046" providerId="LiveId" clId="{AC841297-5CC0-41E0-95D6-393905D5436E}" dt="2023-11-14T09:12:40.412" v="9"/>
          <ac:picMkLst>
            <pc:docMk/>
            <pc:sldMk cId="520000559" sldId="285"/>
            <ac:picMk id="2050" creationId="{DC83B0AD-FFA1-EF6D-86B1-638E6F64FDE2}"/>
          </ac:picMkLst>
        </pc:picChg>
        <pc:picChg chg="add del mod">
          <ac:chgData name="苡辰 余" userId="fa42672e6bd4f046" providerId="LiveId" clId="{AC841297-5CC0-41E0-95D6-393905D5436E}" dt="2023-11-14T09:12:40.412" v="9"/>
          <ac:picMkLst>
            <pc:docMk/>
            <pc:sldMk cId="520000559" sldId="285"/>
            <ac:picMk id="2051" creationId="{6AB4FC7A-3A1D-E33D-CA7B-D2A505C40BF9}"/>
          </ac:picMkLst>
        </pc:picChg>
        <pc:picChg chg="add del mod">
          <ac:chgData name="苡辰 余" userId="fa42672e6bd4f046" providerId="LiveId" clId="{AC841297-5CC0-41E0-95D6-393905D5436E}" dt="2023-11-14T09:12:40.412" v="9"/>
          <ac:picMkLst>
            <pc:docMk/>
            <pc:sldMk cId="520000559" sldId="285"/>
            <ac:picMk id="2052" creationId="{A502BD6A-BBAF-557A-B8A3-607C272B0502}"/>
          </ac:picMkLst>
        </pc:picChg>
      </pc:sldChg>
      <pc:sldChg chg="addSp delSp modSp add mod ord">
        <pc:chgData name="苡辰 余" userId="fa42672e6bd4f046" providerId="LiveId" clId="{AC841297-5CC0-41E0-95D6-393905D5436E}" dt="2023-11-14T11:42:15.377" v="1218" actId="1076"/>
        <pc:sldMkLst>
          <pc:docMk/>
          <pc:sldMk cId="313112245" sldId="286"/>
        </pc:sldMkLst>
        <pc:spChg chg="mod">
          <ac:chgData name="苡辰 余" userId="fa42672e6bd4f046" providerId="LiveId" clId="{AC841297-5CC0-41E0-95D6-393905D5436E}" dt="2023-11-14T09:30:14.758" v="232" actId="1076"/>
          <ac:spMkLst>
            <pc:docMk/>
            <pc:sldMk cId="313112245" sldId="286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09:28:59.883" v="212" actId="20577"/>
          <ac:spMkLst>
            <pc:docMk/>
            <pc:sldMk cId="313112245" sldId="286"/>
            <ac:spMk id="5" creationId="{00000000-0000-0000-0000-000000000000}"/>
          </ac:spMkLst>
        </pc:spChg>
        <pc:spChg chg="del">
          <ac:chgData name="苡辰 余" userId="fa42672e6bd4f046" providerId="LiveId" clId="{AC841297-5CC0-41E0-95D6-393905D5436E}" dt="2023-11-14T09:29:12.084" v="213" actId="478"/>
          <ac:spMkLst>
            <pc:docMk/>
            <pc:sldMk cId="313112245" sldId="286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2:15.377" v="1218" actId="1076"/>
          <ac:spMkLst>
            <pc:docMk/>
            <pc:sldMk cId="313112245" sldId="286"/>
            <ac:spMk id="8" creationId="{00000000-0000-0000-0000-000000000000}"/>
          </ac:spMkLst>
        </pc:spChg>
        <pc:picChg chg="add del mod">
          <ac:chgData name="苡辰 余" userId="fa42672e6bd4f046" providerId="LiveId" clId="{AC841297-5CC0-41E0-95D6-393905D5436E}" dt="2023-11-14T09:31:20.038" v="241" actId="478"/>
          <ac:picMkLst>
            <pc:docMk/>
            <pc:sldMk cId="313112245" sldId="286"/>
            <ac:picMk id="9" creationId="{660A0947-CA6F-BCF2-E589-3DF356B0315D}"/>
          </ac:picMkLst>
        </pc:picChg>
        <pc:picChg chg="add del mod">
          <ac:chgData name="苡辰 余" userId="fa42672e6bd4f046" providerId="LiveId" clId="{AC841297-5CC0-41E0-95D6-393905D5436E}" dt="2023-11-14T09:32:26.132" v="260" actId="478"/>
          <ac:picMkLst>
            <pc:docMk/>
            <pc:sldMk cId="313112245" sldId="286"/>
            <ac:picMk id="4098" creationId="{F7DADDD3-ECCB-58C3-7B85-32D6B1919AB5}"/>
          </ac:picMkLst>
        </pc:picChg>
        <pc:picChg chg="add mod">
          <ac:chgData name="苡辰 余" userId="fa42672e6bd4f046" providerId="LiveId" clId="{AC841297-5CC0-41E0-95D6-393905D5436E}" dt="2023-11-14T09:40:08.337" v="293" actId="1076"/>
          <ac:picMkLst>
            <pc:docMk/>
            <pc:sldMk cId="313112245" sldId="286"/>
            <ac:picMk id="4100" creationId="{5B9F179C-E727-5405-2011-CCE5727368AA}"/>
          </ac:picMkLst>
        </pc:picChg>
      </pc:sldChg>
      <pc:sldChg chg="addSp delSp modSp add mod">
        <pc:chgData name="苡辰 余" userId="fa42672e6bd4f046" providerId="LiveId" clId="{AC841297-5CC0-41E0-95D6-393905D5436E}" dt="2023-11-14T11:43:20.045" v="1224" actId="207"/>
        <pc:sldMkLst>
          <pc:docMk/>
          <pc:sldMk cId="2062502169" sldId="287"/>
        </pc:sldMkLst>
        <pc:spChg chg="add del mod">
          <ac:chgData name="苡辰 余" userId="fa42672e6bd4f046" providerId="LiveId" clId="{AC841297-5CC0-41E0-95D6-393905D5436E}" dt="2023-11-14T09:52:15.843" v="542" actId="1076"/>
          <ac:spMkLst>
            <pc:docMk/>
            <pc:sldMk cId="2062502169" sldId="287"/>
            <ac:spMk id="3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25.645" v="531" actId="478"/>
          <ac:spMkLst>
            <pc:docMk/>
            <pc:sldMk cId="2062502169" sldId="287"/>
            <ac:spMk id="6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29.870" v="534" actId="478"/>
          <ac:spMkLst>
            <pc:docMk/>
            <pc:sldMk cId="2062502169" sldId="287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1:32.824" v="536" actId="6549"/>
          <ac:spMkLst>
            <pc:docMk/>
            <pc:sldMk cId="2062502169" sldId="287"/>
            <ac:spMk id="8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31.689" v="535" actId="478"/>
          <ac:spMkLst>
            <pc:docMk/>
            <pc:sldMk cId="2062502169" sldId="287"/>
            <ac:spMk id="9" creationId="{00000000-0000-0000-0000-000000000000}"/>
          </ac:spMkLst>
        </pc:spChg>
        <pc:spChg chg="del mod">
          <ac:chgData name="苡辰 余" userId="fa42672e6bd4f046" providerId="LiveId" clId="{AC841297-5CC0-41E0-95D6-393905D5436E}" dt="2023-11-14T09:51:35.211" v="538" actId="478"/>
          <ac:spMkLst>
            <pc:docMk/>
            <pc:sldMk cId="2062502169" sldId="287"/>
            <ac:spMk id="10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36.271" v="539" actId="478"/>
          <ac:spMkLst>
            <pc:docMk/>
            <pc:sldMk cId="2062502169" sldId="287"/>
            <ac:spMk id="11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2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3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4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5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6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7" creationId="{00000000-0000-0000-0000-000000000000}"/>
          </ac:spMkLst>
        </pc:spChg>
        <pc:spChg chg="del">
          <ac:chgData name="苡辰 余" userId="fa42672e6bd4f046" providerId="LiveId" clId="{AC841297-5CC0-41E0-95D6-393905D5436E}" dt="2023-11-14T09:51:56.234" v="540" actId="478"/>
          <ac:spMkLst>
            <pc:docMk/>
            <pc:sldMk cId="2062502169" sldId="287"/>
            <ac:spMk id="18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2:27.244" v="545" actId="20577"/>
          <ac:spMkLst>
            <pc:docMk/>
            <pc:sldMk cId="2062502169" sldId="287"/>
            <ac:spMk id="19" creationId="{00000000-0000-0000-0000-000000000000}"/>
          </ac:spMkLst>
        </pc:spChg>
        <pc:spChg chg="add del mod">
          <ac:chgData name="苡辰 余" userId="fa42672e6bd4f046" providerId="LiveId" clId="{AC841297-5CC0-41E0-95D6-393905D5436E}" dt="2023-11-14T11:28:34.310" v="1018" actId="20577"/>
          <ac:spMkLst>
            <pc:docMk/>
            <pc:sldMk cId="2062502169" sldId="287"/>
            <ac:spMk id="21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3:03.484" v="549" actId="108"/>
          <ac:spMkLst>
            <pc:docMk/>
            <pc:sldMk cId="2062502169" sldId="287"/>
            <ac:spMk id="22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23" creationId="{00000000-0000-0000-0000-000000000000}"/>
          </ac:spMkLst>
        </pc:spChg>
        <pc:spChg chg="add del mod">
          <ac:chgData name="苡辰 余" userId="fa42672e6bd4f046" providerId="LiveId" clId="{AC841297-5CC0-41E0-95D6-393905D5436E}" dt="2023-11-14T11:28:43.083" v="1022" actId="20577"/>
          <ac:spMkLst>
            <pc:docMk/>
            <pc:sldMk cId="2062502169" sldId="287"/>
            <ac:spMk id="25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3:07.935" v="550" actId="108"/>
          <ac:spMkLst>
            <pc:docMk/>
            <pc:sldMk cId="2062502169" sldId="287"/>
            <ac:spMk id="26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2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28:46.952" v="1024" actId="20577"/>
          <ac:spMkLst>
            <pc:docMk/>
            <pc:sldMk cId="2062502169" sldId="287"/>
            <ac:spMk id="29" creationId="{00000000-0000-0000-0000-000000000000}"/>
          </ac:spMkLst>
        </pc:spChg>
        <pc:spChg chg="mod">
          <ac:chgData name="苡辰 余" userId="fa42672e6bd4f046" providerId="LiveId" clId="{AC841297-5CC0-41E0-95D6-393905D5436E}" dt="2023-11-14T09:53:11.975" v="551" actId="108"/>
          <ac:spMkLst>
            <pc:docMk/>
            <pc:sldMk cId="2062502169" sldId="287"/>
            <ac:spMk id="30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31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09:54:20.790" v="559" actId="108"/>
          <ac:spMkLst>
            <pc:docMk/>
            <pc:sldMk cId="2062502169" sldId="287"/>
            <ac:spMk id="32" creationId="{9E75D9CF-74BE-ADA1-2BA4-4202C93406BC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3" creationId="{612EA9CB-5C8D-920B-E6CF-7841F284E098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4" creationId="{A39F32BB-5023-921C-BD65-E7D3F464AD4B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5" creationId="{E44DBCDE-4FB2-5F28-8044-2E188E9EE1D4}"/>
          </ac:spMkLst>
        </pc:spChg>
        <pc:spChg chg="add 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36" creationId="{1B611338-24D6-25B6-1959-0380AFC83F4F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7" creationId="{A4EFFA9A-68FD-0C7A-F45E-AEB21A471360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8" creationId="{5CE5875D-8A1E-99FA-527D-BE8B29D331D3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39" creationId="{D3A9C255-49AF-AD9C-37EB-E0926F348D02}"/>
          </ac:spMkLst>
        </pc:spChg>
        <pc:spChg chg="add 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40" creationId="{2C17196D-333A-1C8A-E4A4-8F9AF7D1CBF7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41" creationId="{41F432B9-BE50-23C7-7745-80A732917283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42" creationId="{6285A7D8-91A8-C553-AC7D-07CC371A4CD8}"/>
          </ac:spMkLst>
        </pc:spChg>
        <pc:spChg chg="add mod">
          <ac:chgData name="苡辰 余" userId="fa42672e6bd4f046" providerId="LiveId" clId="{AC841297-5CC0-41E0-95D6-393905D5436E}" dt="2023-11-14T09:52:23.977" v="544" actId="1076"/>
          <ac:spMkLst>
            <pc:docMk/>
            <pc:sldMk cId="2062502169" sldId="287"/>
            <ac:spMk id="43" creationId="{0561000C-A25B-554A-CD0E-03EAC512A212}"/>
          </ac:spMkLst>
        </pc:spChg>
        <pc:spChg chg="add mod">
          <ac:chgData name="苡辰 余" userId="fa42672e6bd4f046" providerId="LiveId" clId="{AC841297-5CC0-41E0-95D6-393905D5436E}" dt="2023-11-14T11:43:20.045" v="1224" actId="207"/>
          <ac:spMkLst>
            <pc:docMk/>
            <pc:sldMk cId="2062502169" sldId="287"/>
            <ac:spMk id="44" creationId="{A9936BEB-9C32-FD09-134A-55D0B7F77881}"/>
          </ac:spMkLst>
        </pc:spChg>
      </pc:sldChg>
      <pc:sldChg chg="modSp add mod ord">
        <pc:chgData name="苡辰 余" userId="fa42672e6bd4f046" providerId="LiveId" clId="{AC841297-5CC0-41E0-95D6-393905D5436E}" dt="2023-11-14T14:13:35.833" v="1548" actId="20577"/>
        <pc:sldMkLst>
          <pc:docMk/>
          <pc:sldMk cId="2422209665" sldId="288"/>
        </pc:sldMkLst>
        <pc:spChg chg="mod">
          <ac:chgData name="苡辰 余" userId="fa42672e6bd4f046" providerId="LiveId" clId="{AC841297-5CC0-41E0-95D6-393905D5436E}" dt="2023-11-14T11:44:33.816" v="1231" actId="207"/>
          <ac:spMkLst>
            <pc:docMk/>
            <pc:sldMk cId="2422209665" sldId="288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0:52.528" v="1030" actId="207"/>
          <ac:spMkLst>
            <pc:docMk/>
            <pc:sldMk cId="2422209665" sldId="288"/>
            <ac:spMk id="8" creationId="{00000000-0000-0000-0000-000000000000}"/>
          </ac:spMkLst>
        </pc:spChg>
        <pc:spChg chg="mod">
          <ac:chgData name="苡辰 余" userId="fa42672e6bd4f046" providerId="LiveId" clId="{AC841297-5CC0-41E0-95D6-393905D5436E}" dt="2023-11-14T14:13:35.833" v="1548" actId="20577"/>
          <ac:spMkLst>
            <pc:docMk/>
            <pc:sldMk cId="2422209665" sldId="288"/>
            <ac:spMk id="9" creationId="{00000000-0000-0000-0000-000000000000}"/>
          </ac:spMkLst>
        </pc:spChg>
        <pc:spChg chg="mod">
          <ac:chgData name="苡辰 余" userId="fa42672e6bd4f046" providerId="LiveId" clId="{AC841297-5CC0-41E0-95D6-393905D5436E}" dt="2023-11-14T11:30:52.528" v="1030" actId="207"/>
          <ac:spMkLst>
            <pc:docMk/>
            <pc:sldMk cId="2422209665" sldId="288"/>
            <ac:spMk id="10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4:33.816" v="1231" actId="207"/>
          <ac:spMkLst>
            <pc:docMk/>
            <pc:sldMk cId="2422209665" sldId="288"/>
            <ac:spMk id="11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4:33.816" v="1231" actId="207"/>
          <ac:spMkLst>
            <pc:docMk/>
            <pc:sldMk cId="2422209665" sldId="288"/>
            <ac:spMk id="12" creationId="{00000000-0000-0000-0000-000000000000}"/>
          </ac:spMkLst>
        </pc:spChg>
      </pc:sldChg>
      <pc:sldChg chg="addSp delSp modSp add mod">
        <pc:chgData name="苡辰 余" userId="fa42672e6bd4f046" providerId="LiveId" clId="{AC841297-5CC0-41E0-95D6-393905D5436E}" dt="2023-11-14T13:36:20.932" v="1313" actId="20577"/>
        <pc:sldMkLst>
          <pc:docMk/>
          <pc:sldMk cId="3254110944" sldId="289"/>
        </pc:sldMkLst>
        <pc:spChg chg="mod">
          <ac:chgData name="苡辰 余" userId="fa42672e6bd4f046" providerId="LiveId" clId="{AC841297-5CC0-41E0-95D6-393905D5436E}" dt="2023-11-14T13:36:20.932" v="1313" actId="20577"/>
          <ac:spMkLst>
            <pc:docMk/>
            <pc:sldMk cId="3254110944" sldId="289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1:44:04.249" v="1229" actId="1076"/>
          <ac:spMkLst>
            <pc:docMk/>
            <pc:sldMk cId="3254110944" sldId="289"/>
            <ac:spMk id="16" creationId="{15FF35EF-2F83-68AC-A474-33775D19322D}"/>
          </ac:spMkLst>
        </pc:spChg>
        <pc:graphicFrameChg chg="add mod modGraphic">
          <ac:chgData name="苡辰 余" userId="fa42672e6bd4f046" providerId="LiveId" clId="{AC841297-5CC0-41E0-95D6-393905D5436E}" dt="2023-11-14T11:44:10.319" v="1230" actId="1076"/>
          <ac:graphicFrameMkLst>
            <pc:docMk/>
            <pc:sldMk cId="3254110944" sldId="289"/>
            <ac:graphicFrameMk id="8" creationId="{35633FF9-67CC-4E23-4DB8-DB4379F998C2}"/>
          </ac:graphicFrameMkLst>
        </pc:graphicFrameChg>
        <pc:graphicFrameChg chg="del modGraphic">
          <ac:chgData name="苡辰 余" userId="fa42672e6bd4f046" providerId="LiveId" clId="{AC841297-5CC0-41E0-95D6-393905D5436E}" dt="2023-11-14T10:00:33.592" v="644" actId="478"/>
          <ac:graphicFrameMkLst>
            <pc:docMk/>
            <pc:sldMk cId="3254110944" sldId="289"/>
            <ac:graphicFrameMk id="13" creationId="{66EF0D12-C485-F4B9-50C3-DFF30F4BBF34}"/>
          </ac:graphicFrameMkLst>
        </pc:graphicFrameChg>
      </pc:sldChg>
      <pc:sldChg chg="modSp add mod">
        <pc:chgData name="苡辰 余" userId="fa42672e6bd4f046" providerId="LiveId" clId="{AC841297-5CC0-41E0-95D6-393905D5436E}" dt="2023-11-14T10:30:16.501" v="985" actId="20577"/>
        <pc:sldMkLst>
          <pc:docMk/>
          <pc:sldMk cId="2484622728" sldId="290"/>
        </pc:sldMkLst>
        <pc:spChg chg="mod">
          <ac:chgData name="苡辰 余" userId="fa42672e6bd4f046" providerId="LiveId" clId="{AC841297-5CC0-41E0-95D6-393905D5436E}" dt="2023-11-14T10:28:20.518" v="934" actId="1076"/>
          <ac:spMkLst>
            <pc:docMk/>
            <pc:sldMk cId="2484622728" sldId="290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10:27:44.614" v="931" actId="20577"/>
          <ac:spMkLst>
            <pc:docMk/>
            <pc:sldMk cId="2484622728" sldId="290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0:30:16.501" v="985" actId="20577"/>
          <ac:spMkLst>
            <pc:docMk/>
            <pc:sldMk cId="2484622728" sldId="290"/>
            <ac:spMk id="5" creationId="{00000000-0000-0000-0000-000000000000}"/>
          </ac:spMkLst>
        </pc:spChg>
      </pc:sldChg>
      <pc:sldChg chg="addSp delSp modSp add mod">
        <pc:chgData name="苡辰 余" userId="fa42672e6bd4f046" providerId="LiveId" clId="{AC841297-5CC0-41E0-95D6-393905D5436E}" dt="2023-11-14T11:55:59.397" v="1311" actId="1076"/>
        <pc:sldMkLst>
          <pc:docMk/>
          <pc:sldMk cId="3882253511" sldId="291"/>
        </pc:sldMkLst>
        <pc:spChg chg="del">
          <ac:chgData name="苡辰 余" userId="fa42672e6bd4f046" providerId="LiveId" clId="{AC841297-5CC0-41E0-95D6-393905D5436E}" dt="2023-11-14T11:53:14.086" v="1246" actId="478"/>
          <ac:spMkLst>
            <pc:docMk/>
            <pc:sldMk cId="3882253511" sldId="291"/>
            <ac:spMk id="4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1:55:59.397" v="1311" actId="1076"/>
          <ac:spMkLst>
            <pc:docMk/>
            <pc:sldMk cId="3882253511" sldId="291"/>
            <ac:spMk id="5" creationId="{1756D560-2690-E2DA-25EA-D1B2BE416197}"/>
          </ac:spMkLst>
        </pc:spChg>
        <pc:spChg chg="del">
          <ac:chgData name="苡辰 余" userId="fa42672e6bd4f046" providerId="LiveId" clId="{AC841297-5CC0-41E0-95D6-393905D5436E}" dt="2023-11-14T11:53:16.154" v="1247" actId="478"/>
          <ac:spMkLst>
            <pc:docMk/>
            <pc:sldMk cId="3882253511" sldId="291"/>
            <ac:spMk id="10" creationId="{00000000-0000-0000-0000-000000000000}"/>
          </ac:spMkLst>
        </pc:spChg>
        <pc:picChg chg="add mod">
          <ac:chgData name="苡辰 余" userId="fa42672e6bd4f046" providerId="LiveId" clId="{AC841297-5CC0-41E0-95D6-393905D5436E}" dt="2023-11-14T11:55:56.564" v="1310" actId="1076"/>
          <ac:picMkLst>
            <pc:docMk/>
            <pc:sldMk cId="3882253511" sldId="291"/>
            <ac:picMk id="7" creationId="{3C8DB287-3FEB-B438-82CE-44477FC4AD59}"/>
          </ac:picMkLst>
        </pc:picChg>
        <pc:picChg chg="del">
          <ac:chgData name="苡辰 余" userId="fa42672e6bd4f046" providerId="LiveId" clId="{AC841297-5CC0-41E0-95D6-393905D5436E}" dt="2023-11-14T11:53:17.679" v="1250" actId="478"/>
          <ac:picMkLst>
            <pc:docMk/>
            <pc:sldMk cId="3882253511" sldId="291"/>
            <ac:picMk id="17" creationId="{5D61E287-84FD-946D-917E-7728A849AF68}"/>
          </ac:picMkLst>
        </pc:picChg>
        <pc:picChg chg="del">
          <ac:chgData name="苡辰 余" userId="fa42672e6bd4f046" providerId="LiveId" clId="{AC841297-5CC0-41E0-95D6-393905D5436E}" dt="2023-11-14T11:53:19.631" v="1253" actId="478"/>
          <ac:picMkLst>
            <pc:docMk/>
            <pc:sldMk cId="3882253511" sldId="291"/>
            <ac:picMk id="18" creationId="{ADB037E2-7EEA-7C26-7A7E-32E840A4D266}"/>
          </ac:picMkLst>
        </pc:picChg>
        <pc:picChg chg="del">
          <ac:chgData name="苡辰 余" userId="fa42672e6bd4f046" providerId="LiveId" clId="{AC841297-5CC0-41E0-95D6-393905D5436E}" dt="2023-11-14T11:53:18.259" v="1251" actId="478"/>
          <ac:picMkLst>
            <pc:docMk/>
            <pc:sldMk cId="3882253511" sldId="291"/>
            <ac:picMk id="19" creationId="{71638649-C8E2-3CD3-ED49-4CD6BFC87289}"/>
          </ac:picMkLst>
        </pc:picChg>
        <pc:picChg chg="del">
          <ac:chgData name="苡辰 余" userId="fa42672e6bd4f046" providerId="LiveId" clId="{AC841297-5CC0-41E0-95D6-393905D5436E}" dt="2023-11-14T11:53:19.188" v="1252" actId="478"/>
          <ac:picMkLst>
            <pc:docMk/>
            <pc:sldMk cId="3882253511" sldId="291"/>
            <ac:picMk id="20" creationId="{4D0BCBE1-9334-9F8E-83D7-B514A2C08BE6}"/>
          </ac:picMkLst>
        </pc:picChg>
        <pc:picChg chg="del">
          <ac:chgData name="苡辰 余" userId="fa42672e6bd4f046" providerId="LiveId" clId="{AC841297-5CC0-41E0-95D6-393905D5436E}" dt="2023-11-14T11:53:16.680" v="1248" actId="478"/>
          <ac:picMkLst>
            <pc:docMk/>
            <pc:sldMk cId="3882253511" sldId="291"/>
            <ac:picMk id="21" creationId="{F0702EE6-0C42-C01D-31DC-CDCB936F2F58}"/>
          </ac:picMkLst>
        </pc:picChg>
        <pc:picChg chg="del">
          <ac:chgData name="苡辰 余" userId="fa42672e6bd4f046" providerId="LiveId" clId="{AC841297-5CC0-41E0-95D6-393905D5436E}" dt="2023-11-14T11:53:17.186" v="1249" actId="478"/>
          <ac:picMkLst>
            <pc:docMk/>
            <pc:sldMk cId="3882253511" sldId="291"/>
            <ac:picMk id="22" creationId="{FA98A821-2BF0-3B94-9C14-C94968AD6329}"/>
          </ac:picMkLst>
        </pc:picChg>
      </pc:sldChg>
      <pc:sldChg chg="addSp delSp modSp add del mod">
        <pc:chgData name="苡辰 余" userId="fa42672e6bd4f046" providerId="LiveId" clId="{AC841297-5CC0-41E0-95D6-393905D5436E}" dt="2023-11-14T13:46:02.926" v="1376" actId="2696"/>
        <pc:sldMkLst>
          <pc:docMk/>
          <pc:sldMk cId="1221743962" sldId="292"/>
        </pc:sldMkLst>
        <pc:spChg chg="add del mod">
          <ac:chgData name="苡辰 余" userId="fa42672e6bd4f046" providerId="LiveId" clId="{AC841297-5CC0-41E0-95D6-393905D5436E}" dt="2023-11-14T13:45:09.009" v="1373" actId="478"/>
          <ac:spMkLst>
            <pc:docMk/>
            <pc:sldMk cId="1221743962" sldId="292"/>
            <ac:spMk id="6" creationId="{2B9586B3-118A-CCCE-79C9-CD3892F102AF}"/>
          </ac:spMkLst>
        </pc:spChg>
        <pc:spChg chg="add del">
          <ac:chgData name="苡辰 余" userId="fa42672e6bd4f046" providerId="LiveId" clId="{AC841297-5CC0-41E0-95D6-393905D5436E}" dt="2023-11-14T13:45:56.037" v="1375" actId="478"/>
          <ac:spMkLst>
            <pc:docMk/>
            <pc:sldMk cId="1221743962" sldId="292"/>
            <ac:spMk id="10" creationId="{06A71876-4E4F-D36F-C225-7F319D84E1BF}"/>
          </ac:spMkLst>
        </pc:spChg>
      </pc:sldChg>
      <pc:sldChg chg="addSp delSp modSp add mod">
        <pc:chgData name="苡辰 余" userId="fa42672e6bd4f046" providerId="LiveId" clId="{AC841297-5CC0-41E0-95D6-393905D5436E}" dt="2023-11-14T14:06:20.597" v="1500" actId="207"/>
        <pc:sldMkLst>
          <pc:docMk/>
          <pc:sldMk cId="3969435964" sldId="292"/>
        </pc:sldMkLst>
        <pc:spChg chg="add del mod">
          <ac:chgData name="苡辰 余" userId="fa42672e6bd4f046" providerId="LiveId" clId="{AC841297-5CC0-41E0-95D6-393905D5436E}" dt="2023-11-14T14:04:16.690" v="1470" actId="1076"/>
          <ac:spMkLst>
            <pc:docMk/>
            <pc:sldMk cId="3969435964" sldId="292"/>
            <ac:spMk id="3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4" creationId="{F458F384-F7F0-C7E2-13D7-EF8203F4A2FA}"/>
          </ac:spMkLst>
        </pc:spChg>
        <pc:spChg chg="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5" creationId="{36539500-D07A-2B23-E078-35F271EBC657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6" creationId="{3B0CF099-35AC-E678-0E3E-06249688FEDB}"/>
          </ac:spMkLst>
        </pc:spChg>
        <pc:spChg chg="del">
          <ac:chgData name="苡辰 余" userId="fa42672e6bd4f046" providerId="LiveId" clId="{AC841297-5CC0-41E0-95D6-393905D5436E}" dt="2023-11-14T14:01:16.305" v="1430" actId="478"/>
          <ac:spMkLst>
            <pc:docMk/>
            <pc:sldMk cId="3969435964" sldId="292"/>
            <ac:spMk id="7" creationId="{00000000-0000-0000-0000-000000000000}"/>
          </ac:spMkLst>
        </pc:spChg>
        <pc:spChg chg="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8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0" creationId="{FDEB22F8-44D9-6D6E-0E43-C6C1D34C31FF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1" creationId="{8F9127B3-78BD-CB28-40E9-A62189B21FE5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2" creationId="{52EFAA7C-F195-82BE-F62A-83EB945270FE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3" creationId="{7E9BAA45-91EE-9BD3-EE1C-66809250CE51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4" creationId="{689F6705-478E-9F1B-6200-D7696CDB4117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5" creationId="{3C965758-C6BE-2B94-C73B-ABD5DD462692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6" creationId="{629FB2AD-F875-E0E4-87F1-2DBEB43CECBE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7" creationId="{2077CB99-425C-4A44-25BA-911D8F5263F9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8" creationId="{209B3D13-7400-F5DD-2771-FEACC8784BD5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19" creationId="{2E0FCA37-35E9-D471-1B59-F666DA673658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20" creationId="{8403EE61-4D9A-A94B-F04F-92467AB8D820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21" creationId="{B43D9191-054E-09F0-1924-B41ECD47A2E9}"/>
          </ac:spMkLst>
        </pc:spChg>
        <pc:spChg chg="add mod">
          <ac:chgData name="苡辰 余" userId="fa42672e6bd4f046" providerId="LiveId" clId="{AC841297-5CC0-41E0-95D6-393905D5436E}" dt="2023-11-14T14:00:39.795" v="1427"/>
          <ac:spMkLst>
            <pc:docMk/>
            <pc:sldMk cId="3969435964" sldId="292"/>
            <ac:spMk id="22" creationId="{7E4FEDCE-0F2D-BAF3-8302-D2931A43B206}"/>
          </ac:spMkLst>
        </pc:spChg>
        <pc:spChg chg="add 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24" creationId="{3FB21130-B7C7-918A-02E3-3BC52946EB5A}"/>
          </ac:spMkLst>
        </pc:spChg>
        <pc:spChg chg="add 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25" creationId="{BD5B7EFB-A238-6F25-B733-F540750B54F4}"/>
          </ac:spMkLst>
        </pc:spChg>
        <pc:spChg chg="add mod">
          <ac:chgData name="苡辰 余" userId="fa42672e6bd4f046" providerId="LiveId" clId="{AC841297-5CC0-41E0-95D6-393905D5436E}" dt="2023-11-14T14:05:06.804" v="1480" actId="1076"/>
          <ac:spMkLst>
            <pc:docMk/>
            <pc:sldMk cId="3969435964" sldId="292"/>
            <ac:spMk id="26" creationId="{C99AC5D5-8B4A-AED6-6723-0CAA2C814949}"/>
          </ac:spMkLst>
        </pc:spChg>
        <pc:spChg chg="add mod">
          <ac:chgData name="苡辰 余" userId="fa42672e6bd4f046" providerId="LiveId" clId="{AC841297-5CC0-41E0-95D6-393905D5436E}" dt="2023-11-14T14:06:20.597" v="1500" actId="207"/>
          <ac:spMkLst>
            <pc:docMk/>
            <pc:sldMk cId="3969435964" sldId="292"/>
            <ac:spMk id="27" creationId="{8AD3DD9E-5211-1947-11F8-3F5FFBE89D62}"/>
          </ac:spMkLst>
        </pc:spChg>
        <pc:spChg chg="add mod topLvl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28" creationId="{77EB54F6-024F-6B4D-5CA6-7424D5BE9A78}"/>
          </ac:spMkLst>
        </pc:spChg>
        <pc:spChg chg="add mod topLvl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29" creationId="{9A27E206-EA39-16AF-BBCE-021263513CE8}"/>
          </ac:spMkLst>
        </pc:spChg>
        <pc:spChg chg="add mod">
          <ac:chgData name="苡辰 余" userId="fa42672e6bd4f046" providerId="LiveId" clId="{AC841297-5CC0-41E0-95D6-393905D5436E}" dt="2023-11-14T14:04:51.337" v="1477" actId="1076"/>
          <ac:spMkLst>
            <pc:docMk/>
            <pc:sldMk cId="3969435964" sldId="292"/>
            <ac:spMk id="30" creationId="{A0453C66-EE11-302C-4C0D-A8F86E230FF6}"/>
          </ac:spMkLst>
        </pc:spChg>
        <pc:spChg chg="add mod">
          <ac:chgData name="苡辰 余" userId="fa42672e6bd4f046" providerId="LiveId" clId="{AC841297-5CC0-41E0-95D6-393905D5436E}" dt="2023-11-14T14:06:20.597" v="1500" actId="207"/>
          <ac:spMkLst>
            <pc:docMk/>
            <pc:sldMk cId="3969435964" sldId="292"/>
            <ac:spMk id="31" creationId="{D5F8AC26-C193-8C7D-D818-43128C582D4A}"/>
          </ac:spMkLst>
        </pc:spChg>
        <pc:spChg chg="add 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32" creationId="{87103AAC-6AE6-C19B-644B-A83D479BE34F}"/>
          </ac:spMkLst>
        </pc:spChg>
        <pc:spChg chg="add mod">
          <ac:chgData name="苡辰 余" userId="fa42672e6bd4f046" providerId="LiveId" clId="{AC841297-5CC0-41E0-95D6-393905D5436E}" dt="2023-11-14T14:03:14.035" v="1454" actId="2711"/>
          <ac:spMkLst>
            <pc:docMk/>
            <pc:sldMk cId="3969435964" sldId="292"/>
            <ac:spMk id="33" creationId="{56DFA4B7-A89E-BF2A-0185-8F04E49A00F4}"/>
          </ac:spMkLst>
        </pc:spChg>
        <pc:spChg chg="add mod">
          <ac:chgData name="苡辰 余" userId="fa42672e6bd4f046" providerId="LiveId" clId="{AC841297-5CC0-41E0-95D6-393905D5436E}" dt="2023-11-14T14:04:42.542" v="1474" actId="1076"/>
          <ac:spMkLst>
            <pc:docMk/>
            <pc:sldMk cId="3969435964" sldId="292"/>
            <ac:spMk id="34" creationId="{824C1F41-9CA9-50E8-C30F-BF597C0BA375}"/>
          </ac:spMkLst>
        </pc:spChg>
        <pc:spChg chg="add mod">
          <ac:chgData name="苡辰 余" userId="fa42672e6bd4f046" providerId="LiveId" clId="{AC841297-5CC0-41E0-95D6-393905D5436E}" dt="2023-11-14T14:06:20.597" v="1500" actId="207"/>
          <ac:spMkLst>
            <pc:docMk/>
            <pc:sldMk cId="3969435964" sldId="292"/>
            <ac:spMk id="35" creationId="{AD392CFF-6BF1-C3F9-54F3-BABE026D9C69}"/>
          </ac:spMkLst>
        </pc:spChg>
        <pc:grpChg chg="add mod topLvl">
          <ac:chgData name="苡辰 余" userId="fa42672e6bd4f046" providerId="LiveId" clId="{AC841297-5CC0-41E0-95D6-393905D5436E}" dt="2023-11-14T14:05:09.273" v="1481" actId="1076"/>
          <ac:grpSpMkLst>
            <pc:docMk/>
            <pc:sldMk cId="3969435964" sldId="292"/>
            <ac:grpSpMk id="36" creationId="{0AF5ACBB-0E24-C8EF-90A9-4D8311FB530F}"/>
          </ac:grpSpMkLst>
        </pc:grpChg>
        <pc:grpChg chg="add del mod">
          <ac:chgData name="苡辰 余" userId="fa42672e6bd4f046" providerId="LiveId" clId="{AC841297-5CC0-41E0-95D6-393905D5436E}" dt="2023-11-14T14:02:50.566" v="1452" actId="165"/>
          <ac:grpSpMkLst>
            <pc:docMk/>
            <pc:sldMk cId="3969435964" sldId="292"/>
            <ac:grpSpMk id="37" creationId="{9AF9E599-6273-3BF7-25F8-4D19BF0E066A}"/>
          </ac:grpSpMkLst>
        </pc:grpChg>
        <pc:grpChg chg="add mod">
          <ac:chgData name="苡辰 余" userId="fa42672e6bd4f046" providerId="LiveId" clId="{AC841297-5CC0-41E0-95D6-393905D5436E}" dt="2023-11-14T14:04:37.286" v="1472" actId="1076"/>
          <ac:grpSpMkLst>
            <pc:docMk/>
            <pc:sldMk cId="3969435964" sldId="292"/>
            <ac:grpSpMk id="38" creationId="{D8024F66-FC4D-AFB6-90EE-FC278AA4B744}"/>
          </ac:grpSpMkLst>
        </pc:grpChg>
        <pc:grpChg chg="add mod">
          <ac:chgData name="苡辰 余" userId="fa42672e6bd4f046" providerId="LiveId" clId="{AC841297-5CC0-41E0-95D6-393905D5436E}" dt="2023-11-14T14:05:00.714" v="1478" actId="1076"/>
          <ac:grpSpMkLst>
            <pc:docMk/>
            <pc:sldMk cId="3969435964" sldId="292"/>
            <ac:grpSpMk id="39" creationId="{6BA25439-B613-EBEB-8264-90F81417F3B1}"/>
          </ac:grpSpMkLst>
        </pc:grpChg>
        <pc:picChg chg="add mod">
          <ac:chgData name="苡辰 余" userId="fa42672e6bd4f046" providerId="LiveId" clId="{AC841297-5CC0-41E0-95D6-393905D5436E}" dt="2023-11-14T14:00:39.795" v="1427"/>
          <ac:picMkLst>
            <pc:docMk/>
            <pc:sldMk cId="3969435964" sldId="292"/>
            <ac:picMk id="9" creationId="{79FE3955-A9DE-9A86-251C-50ACAABFC04C}"/>
          </ac:picMkLst>
        </pc:picChg>
        <pc:picChg chg="add mod">
          <ac:chgData name="苡辰 余" userId="fa42672e6bd4f046" providerId="LiveId" clId="{AC841297-5CC0-41E0-95D6-393905D5436E}" dt="2023-11-14T14:00:39.795" v="1427"/>
          <ac:picMkLst>
            <pc:docMk/>
            <pc:sldMk cId="3969435964" sldId="292"/>
            <ac:picMk id="23" creationId="{821FE96F-08A0-B96A-CFC3-1C6D4C161D84}"/>
          </ac:picMkLst>
        </pc:picChg>
      </pc:sldChg>
      <pc:sldChg chg="addSp delSp modSp add mod ord">
        <pc:chgData name="苡辰 余" userId="fa42672e6bd4f046" providerId="LiveId" clId="{AC841297-5CC0-41E0-95D6-393905D5436E}" dt="2023-11-14T14:12:37.172" v="1539" actId="1076"/>
        <pc:sldMkLst>
          <pc:docMk/>
          <pc:sldMk cId="2049167430" sldId="293"/>
        </pc:sldMkLst>
        <pc:spChg chg="del mod">
          <ac:chgData name="苡辰 余" userId="fa42672e6bd4f046" providerId="LiveId" clId="{AC841297-5CC0-41E0-95D6-393905D5436E}" dt="2023-11-14T13:57:47.348" v="1393" actId="478"/>
          <ac:spMkLst>
            <pc:docMk/>
            <pc:sldMk cId="2049167430" sldId="293"/>
            <ac:spMk id="2" creationId="{00000000-0000-0000-0000-000000000000}"/>
          </ac:spMkLst>
        </pc:spChg>
        <pc:spChg chg="del mod">
          <ac:chgData name="苡辰 余" userId="fa42672e6bd4f046" providerId="LiveId" clId="{AC841297-5CC0-41E0-95D6-393905D5436E}" dt="2023-11-14T13:57:43.512" v="1391" actId="478"/>
          <ac:spMkLst>
            <pc:docMk/>
            <pc:sldMk cId="2049167430" sldId="293"/>
            <ac:spMk id="3" creationId="{00000000-0000-0000-0000-000000000000}"/>
          </ac:spMkLst>
        </pc:spChg>
        <pc:spChg chg="mod">
          <ac:chgData name="苡辰 余" userId="fa42672e6bd4f046" providerId="LiveId" clId="{AC841297-5CC0-41E0-95D6-393905D5436E}" dt="2023-11-14T14:06:09.714" v="1499" actId="2711"/>
          <ac:spMkLst>
            <pc:docMk/>
            <pc:sldMk cId="2049167430" sldId="293"/>
            <ac:spMk id="4" creationId="{00000000-0000-0000-0000-000000000000}"/>
          </ac:spMkLst>
        </pc:spChg>
        <pc:spChg chg="mod">
          <ac:chgData name="苡辰 余" userId="fa42672e6bd4f046" providerId="LiveId" clId="{AC841297-5CC0-41E0-95D6-393905D5436E}" dt="2023-11-14T13:57:34.010" v="1388" actId="20577"/>
          <ac:spMkLst>
            <pc:docMk/>
            <pc:sldMk cId="2049167430" sldId="293"/>
            <ac:spMk id="5" creationId="{00000000-0000-0000-0000-000000000000}"/>
          </ac:spMkLst>
        </pc:spChg>
        <pc:spChg chg="mod">
          <ac:chgData name="苡辰 余" userId="fa42672e6bd4f046" providerId="LiveId" clId="{AC841297-5CC0-41E0-95D6-393905D5436E}" dt="2023-11-14T14:06:09.714" v="1499" actId="2711"/>
          <ac:spMkLst>
            <pc:docMk/>
            <pc:sldMk cId="2049167430" sldId="293"/>
            <ac:spMk id="5" creationId="{12CEF1A6-2897-1FC7-4221-9BAF923D04E4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6" creationId="{E26929D1-CD79-C1FA-C572-A6D2DD597833}"/>
          </ac:spMkLst>
        </pc:spChg>
        <pc:spChg chg="del">
          <ac:chgData name="苡辰 余" userId="fa42672e6bd4f046" providerId="LiveId" clId="{AC841297-5CC0-41E0-95D6-393905D5436E}" dt="2023-11-14T14:05:37.961" v="1483" actId="478"/>
          <ac:spMkLst>
            <pc:docMk/>
            <pc:sldMk cId="2049167430" sldId="293"/>
            <ac:spMk id="7" creationId="{00000000-0000-0000-0000-000000000000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8" creationId="{4C0FB14E-3548-ECA6-42E8-62D21F18757E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9" creationId="{6A3E9E75-B4DA-9A26-F612-768910978BE5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10" creationId="{1F9440A6-094D-C691-EF80-E703A44C4178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11" creationId="{15957656-85EA-BD69-071F-17E3AC511C93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12" creationId="{BF6CB1BF-AF92-D6AB-FB8E-2053092F0DE6}"/>
          </ac:spMkLst>
        </pc:spChg>
        <pc:spChg chg="add mod">
          <ac:chgData name="苡辰 余" userId="fa42672e6bd4f046" providerId="LiveId" clId="{AC841297-5CC0-41E0-95D6-393905D5436E}" dt="2023-11-14T14:12:37.172" v="1539" actId="1076"/>
          <ac:spMkLst>
            <pc:docMk/>
            <pc:sldMk cId="2049167430" sldId="293"/>
            <ac:spMk id="13" creationId="{474D77C9-DBBB-0BA7-8EA3-2866DD032A73}"/>
          </ac:spMkLst>
        </pc:spChg>
        <pc:spChg chg="add del mod">
          <ac:chgData name="苡辰 余" userId="fa42672e6bd4f046" providerId="LiveId" clId="{AC841297-5CC0-41E0-95D6-393905D5436E}" dt="2023-11-14T13:57:34.475" v="1389"/>
          <ac:spMkLst>
            <pc:docMk/>
            <pc:sldMk cId="2049167430" sldId="293"/>
            <ac:spMk id="15" creationId="{3916D579-79B8-83A2-1F33-4FAB3DE1651B}"/>
          </ac:spMkLst>
        </pc:spChg>
        <pc:spChg chg="add del mod">
          <ac:chgData name="苡辰 余" userId="fa42672e6bd4f046" providerId="LiveId" clId="{AC841297-5CC0-41E0-95D6-393905D5436E}" dt="2023-11-14T13:57:34.475" v="1389"/>
          <ac:spMkLst>
            <pc:docMk/>
            <pc:sldMk cId="2049167430" sldId="293"/>
            <ac:spMk id="16" creationId="{3D25E61E-A9D9-61D2-AFD8-F41A7ECA7C5D}"/>
          </ac:spMkLst>
        </pc:spChg>
        <pc:picChg chg="del">
          <ac:chgData name="苡辰 余" userId="fa42672e6bd4f046" providerId="LiveId" clId="{AC841297-5CC0-41E0-95D6-393905D5436E}" dt="2023-11-14T13:57:48.887" v="1394" actId="478"/>
          <ac:picMkLst>
            <pc:docMk/>
            <pc:sldMk cId="2049167430" sldId="293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D2908-B0A4-43BD-86A7-CF465A7C364E}" type="doc">
      <dgm:prSet loTypeId="urn:microsoft.com/office/officeart/2005/8/layout/hList9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151B4740-2C39-4B77-99D8-7283B64EBE0B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產品</a:t>
          </a:r>
        </a:p>
      </dgm:t>
    </dgm:pt>
    <dgm:pt modelId="{0D3EE001-B5F7-4903-AA97-A15576692FFC}" type="parTrans" cxnId="{8F43F6F2-E2AB-4828-B5DF-55106BF19F2D}">
      <dgm:prSet/>
      <dgm:spPr/>
      <dgm:t>
        <a:bodyPr/>
        <a:lstStyle/>
        <a:p>
          <a:pPr algn="ctr"/>
          <a:endParaRPr lang="zh-TW" altLang="en-US"/>
        </a:p>
      </dgm:t>
    </dgm:pt>
    <dgm:pt modelId="{3B8C8E65-D0C8-4F7F-ABFA-7304695D9FC3}" type="sibTrans" cxnId="{8F43F6F2-E2AB-4828-B5DF-55106BF19F2D}">
      <dgm:prSet/>
      <dgm:spPr/>
      <dgm:t>
        <a:bodyPr/>
        <a:lstStyle/>
        <a:p>
          <a:pPr algn="ctr"/>
          <a:endParaRPr lang="zh-TW" altLang="en-US"/>
        </a:p>
      </dgm:t>
    </dgm:pt>
    <dgm:pt modelId="{01DD1706-C9C2-432B-B7CA-FDB05204ED8A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多樣性水果</a:t>
          </a:r>
        </a:p>
      </dgm:t>
    </dgm:pt>
    <dgm:pt modelId="{53BF9A8A-4FC4-43BE-A912-762937521E00}" type="parTrans" cxnId="{4BCF2B2C-2EBF-4372-BE69-43B315348C9D}">
      <dgm:prSet/>
      <dgm:spPr/>
      <dgm:t>
        <a:bodyPr/>
        <a:lstStyle/>
        <a:p>
          <a:pPr algn="ctr"/>
          <a:endParaRPr lang="zh-TW" altLang="en-US"/>
        </a:p>
      </dgm:t>
    </dgm:pt>
    <dgm:pt modelId="{26B9CC36-23BA-4DA0-A0A4-A781E636FB3B}" type="sibTrans" cxnId="{4BCF2B2C-2EBF-4372-BE69-43B315348C9D}">
      <dgm:prSet/>
      <dgm:spPr/>
      <dgm:t>
        <a:bodyPr/>
        <a:lstStyle/>
        <a:p>
          <a:pPr algn="ctr"/>
          <a:endParaRPr lang="zh-TW" altLang="en-US"/>
        </a:p>
      </dgm:t>
    </dgm:pt>
    <dgm:pt modelId="{CCA80F6F-9BFF-48E1-91D7-3E3E8F261359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品質保證</a:t>
          </a:r>
        </a:p>
      </dgm:t>
    </dgm:pt>
    <dgm:pt modelId="{4C31C7EC-0BF0-47BD-9214-161CBB454CD8}" type="parTrans" cxnId="{A9F17B59-D0C3-404E-8EC5-FCB4A84F5BC3}">
      <dgm:prSet/>
      <dgm:spPr/>
      <dgm:t>
        <a:bodyPr/>
        <a:lstStyle/>
        <a:p>
          <a:pPr algn="ctr"/>
          <a:endParaRPr lang="zh-TW" altLang="en-US"/>
        </a:p>
      </dgm:t>
    </dgm:pt>
    <dgm:pt modelId="{592A3B36-5274-4735-A037-6E5DB09B9313}" type="sibTrans" cxnId="{A9F17B59-D0C3-404E-8EC5-FCB4A84F5BC3}">
      <dgm:prSet/>
      <dgm:spPr/>
      <dgm:t>
        <a:bodyPr/>
        <a:lstStyle/>
        <a:p>
          <a:pPr algn="ctr"/>
          <a:endParaRPr lang="zh-TW" altLang="en-US"/>
        </a:p>
      </dgm:t>
    </dgm:pt>
    <dgm:pt modelId="{B4BE7DF9-326B-4C92-9D19-C8023BD0D7C7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價格</a:t>
          </a:r>
        </a:p>
      </dgm:t>
    </dgm:pt>
    <dgm:pt modelId="{B266CDF5-58B1-4EC0-AD82-B83EEFF3E4DC}" type="parTrans" cxnId="{66EEB25E-802F-4EE6-A523-9E5E46A22D57}">
      <dgm:prSet/>
      <dgm:spPr/>
      <dgm:t>
        <a:bodyPr/>
        <a:lstStyle/>
        <a:p>
          <a:pPr algn="ctr"/>
          <a:endParaRPr lang="zh-TW" altLang="en-US"/>
        </a:p>
      </dgm:t>
    </dgm:pt>
    <dgm:pt modelId="{CD74993D-2090-427D-A5A7-16C65032E034}" type="sibTrans" cxnId="{66EEB25E-802F-4EE6-A523-9E5E46A22D57}">
      <dgm:prSet/>
      <dgm:spPr/>
      <dgm:t>
        <a:bodyPr/>
        <a:lstStyle/>
        <a:p>
          <a:pPr algn="ctr"/>
          <a:endParaRPr lang="zh-TW" altLang="en-US"/>
        </a:p>
      </dgm:t>
    </dgm:pt>
    <dgm:pt modelId="{FF3A326E-25C7-4F2B-BB42-A2138809D2F1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多種價格選擇，滿足不同預算消費者</a:t>
          </a:r>
        </a:p>
      </dgm:t>
    </dgm:pt>
    <dgm:pt modelId="{E77D4E57-BE1F-40FF-AEC9-166B981D6B0C}" type="parTrans" cxnId="{EE37586F-20C3-4422-B826-B2F4E2771DDF}">
      <dgm:prSet/>
      <dgm:spPr/>
      <dgm:t>
        <a:bodyPr/>
        <a:lstStyle/>
        <a:p>
          <a:pPr algn="ctr"/>
          <a:endParaRPr lang="zh-TW" altLang="en-US"/>
        </a:p>
      </dgm:t>
    </dgm:pt>
    <dgm:pt modelId="{0B1B73B8-6206-467C-A084-807E7B4776FE}" type="sibTrans" cxnId="{EE37586F-20C3-4422-B826-B2F4E2771DDF}">
      <dgm:prSet/>
      <dgm:spPr/>
      <dgm:t>
        <a:bodyPr/>
        <a:lstStyle/>
        <a:p>
          <a:pPr algn="ctr"/>
          <a:endParaRPr lang="zh-TW" altLang="en-US"/>
        </a:p>
      </dgm:t>
    </dgm:pt>
    <dgm:pt modelId="{1E567AA6-ECD1-4277-9892-54D65037C4F8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屬於中等價位</a:t>
          </a:r>
        </a:p>
      </dgm:t>
    </dgm:pt>
    <dgm:pt modelId="{F2D741DF-A904-4050-837E-6BF93C879EE4}" type="parTrans" cxnId="{2995A841-5C9E-46E8-A680-EFA7AF835C9A}">
      <dgm:prSet/>
      <dgm:spPr/>
      <dgm:t>
        <a:bodyPr/>
        <a:lstStyle/>
        <a:p>
          <a:pPr algn="ctr"/>
          <a:endParaRPr lang="zh-TW" altLang="en-US"/>
        </a:p>
      </dgm:t>
    </dgm:pt>
    <dgm:pt modelId="{82629C09-A679-40FF-9E81-01769C9DDFEC}" type="sibTrans" cxnId="{2995A841-5C9E-46E8-A680-EFA7AF835C9A}">
      <dgm:prSet/>
      <dgm:spPr/>
      <dgm:t>
        <a:bodyPr/>
        <a:lstStyle/>
        <a:p>
          <a:pPr algn="ctr"/>
          <a:endParaRPr lang="zh-TW" altLang="en-US"/>
        </a:p>
      </dgm:t>
    </dgm:pt>
    <dgm:pt modelId="{655BDA4F-4A70-40AD-8E3A-CF522057AE7F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通路</a:t>
          </a:r>
        </a:p>
      </dgm:t>
    </dgm:pt>
    <dgm:pt modelId="{556AFF55-861E-4697-81E6-4D3776AC6011}" type="parTrans" cxnId="{2E01039F-D34E-48B0-B30F-FD23ABA0213F}">
      <dgm:prSet/>
      <dgm:spPr/>
      <dgm:t>
        <a:bodyPr/>
        <a:lstStyle/>
        <a:p>
          <a:pPr algn="ctr"/>
          <a:endParaRPr lang="zh-TW" altLang="en-US"/>
        </a:p>
      </dgm:t>
    </dgm:pt>
    <dgm:pt modelId="{34543E20-6BEC-4889-9AB7-D11F4BDCE627}" type="sibTrans" cxnId="{2E01039F-D34E-48B0-B30F-FD23ABA0213F}">
      <dgm:prSet/>
      <dgm:spPr/>
      <dgm:t>
        <a:bodyPr/>
        <a:lstStyle/>
        <a:p>
          <a:pPr algn="ctr"/>
          <a:endParaRPr lang="zh-TW" altLang="en-US"/>
        </a:p>
      </dgm:t>
    </dgm:pt>
    <dgm:pt modelId="{4EE187D4-3F0B-4C71-8592-27EABEAF342B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促銷</a:t>
          </a:r>
        </a:p>
      </dgm:t>
    </dgm:pt>
    <dgm:pt modelId="{068E71F4-8CF4-49BE-B14A-F3E792C3F481}" type="parTrans" cxnId="{E389B067-B564-4783-AC8A-C69BCE266F32}">
      <dgm:prSet/>
      <dgm:spPr/>
      <dgm:t>
        <a:bodyPr/>
        <a:lstStyle/>
        <a:p>
          <a:pPr algn="ctr"/>
          <a:endParaRPr lang="zh-TW" altLang="en-US"/>
        </a:p>
      </dgm:t>
    </dgm:pt>
    <dgm:pt modelId="{29E7B2A2-E617-434C-91B4-1B331CD53272}" type="sibTrans" cxnId="{E389B067-B564-4783-AC8A-C69BCE266F32}">
      <dgm:prSet/>
      <dgm:spPr/>
      <dgm:t>
        <a:bodyPr/>
        <a:lstStyle/>
        <a:p>
          <a:pPr algn="ctr"/>
          <a:endParaRPr lang="zh-TW" altLang="en-US"/>
        </a:p>
      </dgm:t>
    </dgm:pt>
    <dgm:pt modelId="{10CB906A-331B-4692-8F55-8D019A0A3F5A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線上訂購</a:t>
          </a:r>
        </a:p>
      </dgm:t>
    </dgm:pt>
    <dgm:pt modelId="{4A0E6319-9FBC-4E5F-BF37-B43FDED60E77}" type="parTrans" cxnId="{F5DD029A-9C91-43BF-9D93-84194EBDEBC9}">
      <dgm:prSet/>
      <dgm:spPr/>
      <dgm:t>
        <a:bodyPr/>
        <a:lstStyle/>
        <a:p>
          <a:pPr algn="ctr"/>
          <a:endParaRPr lang="zh-TW" altLang="en-US"/>
        </a:p>
      </dgm:t>
    </dgm:pt>
    <dgm:pt modelId="{15FAB562-C15E-442E-A2A6-E02571B0F5D0}" type="sibTrans" cxnId="{F5DD029A-9C91-43BF-9D93-84194EBDEBC9}">
      <dgm:prSet/>
      <dgm:spPr/>
      <dgm:t>
        <a:bodyPr/>
        <a:lstStyle/>
        <a:p>
          <a:pPr algn="ctr"/>
          <a:endParaRPr lang="zh-TW" altLang="en-US"/>
        </a:p>
      </dgm:t>
    </dgm:pt>
    <dgm:pt modelId="{3D157C29-C66B-4927-BB2C-F91243098A5F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實體採購</a:t>
          </a:r>
        </a:p>
      </dgm:t>
    </dgm:pt>
    <dgm:pt modelId="{0BC88047-21EC-4DF9-A224-8353811A47D2}" type="parTrans" cxnId="{F8FEA4FB-01D9-44F3-B288-8142AE65D6A0}">
      <dgm:prSet/>
      <dgm:spPr/>
      <dgm:t>
        <a:bodyPr/>
        <a:lstStyle/>
        <a:p>
          <a:pPr algn="ctr"/>
          <a:endParaRPr lang="zh-TW" altLang="en-US"/>
        </a:p>
      </dgm:t>
    </dgm:pt>
    <dgm:pt modelId="{B8BC70BB-AC84-4CAD-8E0E-7D3EB87BFC09}" type="sibTrans" cxnId="{F8FEA4FB-01D9-44F3-B288-8142AE65D6A0}">
      <dgm:prSet/>
      <dgm:spPr/>
      <dgm:t>
        <a:bodyPr/>
        <a:lstStyle/>
        <a:p>
          <a:pPr algn="ctr"/>
          <a:endParaRPr lang="zh-TW" altLang="en-US"/>
        </a:p>
      </dgm:t>
    </dgm:pt>
    <dgm:pt modelId="{D44E2B46-3522-44AE-8796-3096C417D79C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買越多越優惠</a:t>
          </a:r>
        </a:p>
      </dgm:t>
    </dgm:pt>
    <dgm:pt modelId="{97218E59-6DDD-480B-A1E0-F135E70BDEEB}" type="parTrans" cxnId="{12C33360-1423-46C0-A2DA-214846556A2D}">
      <dgm:prSet/>
      <dgm:spPr/>
      <dgm:t>
        <a:bodyPr/>
        <a:lstStyle/>
        <a:p>
          <a:pPr algn="ctr"/>
          <a:endParaRPr lang="zh-TW" altLang="en-US"/>
        </a:p>
      </dgm:t>
    </dgm:pt>
    <dgm:pt modelId="{5E8A413A-A7E5-4D40-B0CD-B5CA80DAC9C7}" type="sibTrans" cxnId="{12C33360-1423-46C0-A2DA-214846556A2D}">
      <dgm:prSet/>
      <dgm:spPr/>
      <dgm:t>
        <a:bodyPr/>
        <a:lstStyle/>
        <a:p>
          <a:pPr algn="ctr"/>
          <a:endParaRPr lang="zh-TW" altLang="en-US"/>
        </a:p>
      </dgm:t>
    </dgm:pt>
    <dgm:pt modelId="{0F5E4C6C-8D56-4996-BCFF-8C862EB9BED4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觀光採果</a:t>
          </a:r>
        </a:p>
      </dgm:t>
    </dgm:pt>
    <dgm:pt modelId="{CF404CD0-6A54-4AA1-B05B-1B956D889ECB}" type="parTrans" cxnId="{10F437BB-7F8D-46D9-B739-F01FF6160562}">
      <dgm:prSet/>
      <dgm:spPr/>
      <dgm:t>
        <a:bodyPr/>
        <a:lstStyle/>
        <a:p>
          <a:pPr algn="ctr"/>
          <a:endParaRPr lang="zh-TW" altLang="en-US"/>
        </a:p>
      </dgm:t>
    </dgm:pt>
    <dgm:pt modelId="{5F58299D-7C9E-49D8-8205-1D0A7FA937E3}" type="sibTrans" cxnId="{10F437BB-7F8D-46D9-B739-F01FF6160562}">
      <dgm:prSet/>
      <dgm:spPr/>
      <dgm:t>
        <a:bodyPr/>
        <a:lstStyle/>
        <a:p>
          <a:pPr algn="ctr"/>
          <a:endParaRPr lang="zh-TW" altLang="en-US"/>
        </a:p>
      </dgm:t>
    </dgm:pt>
    <dgm:pt modelId="{F18C5D4F-4B24-445E-8D8C-D58CAFE46CE8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滿額免運</a:t>
          </a:r>
        </a:p>
      </dgm:t>
    </dgm:pt>
    <dgm:pt modelId="{DBCEE112-DBFD-4507-BF09-C14B851F240C}" type="sibTrans" cxnId="{1EED3AD4-E549-4073-9C82-4DD7281A22CC}">
      <dgm:prSet/>
      <dgm:spPr/>
      <dgm:t>
        <a:bodyPr/>
        <a:lstStyle/>
        <a:p>
          <a:pPr algn="ctr"/>
          <a:endParaRPr lang="zh-TW" altLang="en-US"/>
        </a:p>
      </dgm:t>
    </dgm:pt>
    <dgm:pt modelId="{EE435533-AAA5-439D-8EE8-812198AD525B}" type="parTrans" cxnId="{1EED3AD4-E549-4073-9C82-4DD7281A22CC}">
      <dgm:prSet/>
      <dgm:spPr/>
      <dgm:t>
        <a:bodyPr/>
        <a:lstStyle/>
        <a:p>
          <a:pPr algn="ctr"/>
          <a:endParaRPr lang="zh-TW" altLang="en-US"/>
        </a:p>
      </dgm:t>
    </dgm:pt>
    <dgm:pt modelId="{BBDBC644-98D7-4D0C-B301-76F902D28CD7}" type="pres">
      <dgm:prSet presAssocID="{173D2908-B0A4-43BD-86A7-CF465A7C364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84E9250-39CB-4A0C-87AC-4264E88DCA28}" type="pres">
      <dgm:prSet presAssocID="{151B4740-2C39-4B77-99D8-7283B64EBE0B}" presName="posSpace" presStyleCnt="0"/>
      <dgm:spPr/>
    </dgm:pt>
    <dgm:pt modelId="{E7CDDBB7-6DF9-4A18-84D5-F1F615E9E1E6}" type="pres">
      <dgm:prSet presAssocID="{151B4740-2C39-4B77-99D8-7283B64EBE0B}" presName="vertFlow" presStyleCnt="0"/>
      <dgm:spPr/>
    </dgm:pt>
    <dgm:pt modelId="{8BAE80F4-8388-412A-B707-41250A034CDA}" type="pres">
      <dgm:prSet presAssocID="{151B4740-2C39-4B77-99D8-7283B64EBE0B}" presName="topSpace" presStyleCnt="0"/>
      <dgm:spPr/>
    </dgm:pt>
    <dgm:pt modelId="{DE6F1626-AD16-4196-8576-301476A0A331}" type="pres">
      <dgm:prSet presAssocID="{151B4740-2C39-4B77-99D8-7283B64EBE0B}" presName="firstComp" presStyleCnt="0"/>
      <dgm:spPr/>
    </dgm:pt>
    <dgm:pt modelId="{61F82146-123E-4C95-AD2C-FC46F30E2488}" type="pres">
      <dgm:prSet presAssocID="{151B4740-2C39-4B77-99D8-7283B64EBE0B}" presName="firstChild" presStyleLbl="bgAccFollowNode1" presStyleIdx="0" presStyleCnt="9" custScaleX="155867" custScaleY="298455" custLinFactY="3304" custLinFactNeighborX="4262" custLinFactNeighborY="100000"/>
      <dgm:spPr/>
      <dgm:t>
        <a:bodyPr/>
        <a:lstStyle/>
        <a:p>
          <a:endParaRPr lang="zh-TW" altLang="en-US"/>
        </a:p>
      </dgm:t>
    </dgm:pt>
    <dgm:pt modelId="{CCAE2570-91C1-4C50-8CCF-739611B5E3B4}" type="pres">
      <dgm:prSet presAssocID="{151B4740-2C39-4B77-99D8-7283B64EBE0B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FDDC31-74A5-42C4-9FD8-3A2988E9CFB9}" type="pres">
      <dgm:prSet presAssocID="{CCA80F6F-9BFF-48E1-91D7-3E3E8F261359}" presName="comp" presStyleCnt="0"/>
      <dgm:spPr/>
    </dgm:pt>
    <dgm:pt modelId="{F2394747-DBE4-4A38-BE81-C6423A5D6532}" type="pres">
      <dgm:prSet presAssocID="{CCA80F6F-9BFF-48E1-91D7-3E3E8F261359}" presName="child" presStyleLbl="bgAccFollowNode1" presStyleIdx="1" presStyleCnt="9" custScaleX="155867" custScaleY="298455" custLinFactY="3281" custLinFactNeighborX="4262" custLinFactNeighborY="100000"/>
      <dgm:spPr/>
      <dgm:t>
        <a:bodyPr/>
        <a:lstStyle/>
        <a:p>
          <a:endParaRPr lang="zh-TW" altLang="en-US"/>
        </a:p>
      </dgm:t>
    </dgm:pt>
    <dgm:pt modelId="{B7013624-E82E-4B2B-8528-37D21032931B}" type="pres">
      <dgm:prSet presAssocID="{CCA80F6F-9BFF-48E1-91D7-3E3E8F261359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B02E29-90D4-4C8B-A224-71EF885A532B}" type="pres">
      <dgm:prSet presAssocID="{151B4740-2C39-4B77-99D8-7283B64EBE0B}" presName="negSpace" presStyleCnt="0"/>
      <dgm:spPr/>
    </dgm:pt>
    <dgm:pt modelId="{1ABA4DD9-A45E-47DA-8B70-74CA6EE2E3D2}" type="pres">
      <dgm:prSet presAssocID="{151B4740-2C39-4B77-99D8-7283B64EBE0B}" presName="circle" presStyleLbl="node1" presStyleIdx="0" presStyleCnt="4" custScaleX="143061" custScaleY="136425" custLinFactNeighborX="-17495" custLinFactNeighborY="-662"/>
      <dgm:spPr/>
      <dgm:t>
        <a:bodyPr/>
        <a:lstStyle/>
        <a:p>
          <a:endParaRPr lang="zh-TW" altLang="en-US"/>
        </a:p>
      </dgm:t>
    </dgm:pt>
    <dgm:pt modelId="{0BB1F933-A119-4304-B6EB-768309BD4B53}" type="pres">
      <dgm:prSet presAssocID="{3B8C8E65-D0C8-4F7F-ABFA-7304695D9FC3}" presName="transSpace" presStyleCnt="0"/>
      <dgm:spPr/>
    </dgm:pt>
    <dgm:pt modelId="{F2F8D197-8E64-4997-8BA2-32D3AB8DA005}" type="pres">
      <dgm:prSet presAssocID="{B4BE7DF9-326B-4C92-9D19-C8023BD0D7C7}" presName="posSpace" presStyleCnt="0"/>
      <dgm:spPr/>
    </dgm:pt>
    <dgm:pt modelId="{909AF901-D414-490F-AA86-F42919B53449}" type="pres">
      <dgm:prSet presAssocID="{B4BE7DF9-326B-4C92-9D19-C8023BD0D7C7}" presName="vertFlow" presStyleCnt="0"/>
      <dgm:spPr/>
    </dgm:pt>
    <dgm:pt modelId="{D2800927-C139-42CD-B479-F80FD542C73B}" type="pres">
      <dgm:prSet presAssocID="{B4BE7DF9-326B-4C92-9D19-C8023BD0D7C7}" presName="topSpace" presStyleCnt="0"/>
      <dgm:spPr/>
    </dgm:pt>
    <dgm:pt modelId="{06C02D1C-C79C-4178-9BAF-918DA690496E}" type="pres">
      <dgm:prSet presAssocID="{B4BE7DF9-326B-4C92-9D19-C8023BD0D7C7}" presName="firstComp" presStyleCnt="0"/>
      <dgm:spPr/>
    </dgm:pt>
    <dgm:pt modelId="{F386B242-8DAF-4551-8D9E-BD13EF2D4B71}" type="pres">
      <dgm:prSet presAssocID="{B4BE7DF9-326B-4C92-9D19-C8023BD0D7C7}" presName="firstChild" presStyleLbl="bgAccFollowNode1" presStyleIdx="2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D1A8E097-A054-4DCA-8653-6877C99D9D0F}" type="pres">
      <dgm:prSet presAssocID="{B4BE7DF9-326B-4C92-9D19-C8023BD0D7C7}" presName="first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7082DB-D5B5-420A-B24F-EE7FEE2464D7}" type="pres">
      <dgm:prSet presAssocID="{1E567AA6-ECD1-4277-9892-54D65037C4F8}" presName="comp" presStyleCnt="0"/>
      <dgm:spPr/>
    </dgm:pt>
    <dgm:pt modelId="{43B4B40B-58C7-40B8-80C7-3F9436DA45E9}" type="pres">
      <dgm:prSet presAssocID="{1E567AA6-ECD1-4277-9892-54D65037C4F8}" presName="child" presStyleLbl="bgAccFollowNode1" presStyleIdx="3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4FAC6C60-D4AF-406F-9A0C-9272B8AC6A16}" type="pres">
      <dgm:prSet presAssocID="{1E567AA6-ECD1-4277-9892-54D65037C4F8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04634-62AC-4175-9A3E-E34E9F825982}" type="pres">
      <dgm:prSet presAssocID="{B4BE7DF9-326B-4C92-9D19-C8023BD0D7C7}" presName="negSpace" presStyleCnt="0"/>
      <dgm:spPr/>
    </dgm:pt>
    <dgm:pt modelId="{1D8B77DD-0807-4C36-8327-87FEE73970EB}" type="pres">
      <dgm:prSet presAssocID="{B4BE7DF9-326B-4C92-9D19-C8023BD0D7C7}" presName="circle" presStyleLbl="node1" presStyleIdx="1" presStyleCnt="4" custScaleX="143061" custScaleY="136425" custLinFactNeighborX="-21767"/>
      <dgm:spPr/>
      <dgm:t>
        <a:bodyPr/>
        <a:lstStyle/>
        <a:p>
          <a:endParaRPr lang="zh-TW" altLang="en-US"/>
        </a:p>
      </dgm:t>
    </dgm:pt>
    <dgm:pt modelId="{B9F46B87-A7C1-4684-AB10-FDFB4021C0A7}" type="pres">
      <dgm:prSet presAssocID="{CD74993D-2090-427D-A5A7-16C65032E034}" presName="transSpace" presStyleCnt="0"/>
      <dgm:spPr/>
    </dgm:pt>
    <dgm:pt modelId="{97440D40-5169-443F-8ECF-1964ED0959B2}" type="pres">
      <dgm:prSet presAssocID="{655BDA4F-4A70-40AD-8E3A-CF522057AE7F}" presName="posSpace" presStyleCnt="0"/>
      <dgm:spPr/>
    </dgm:pt>
    <dgm:pt modelId="{E0032D35-4534-44A4-82CE-4ACAAB7BB059}" type="pres">
      <dgm:prSet presAssocID="{655BDA4F-4A70-40AD-8E3A-CF522057AE7F}" presName="vertFlow" presStyleCnt="0"/>
      <dgm:spPr/>
    </dgm:pt>
    <dgm:pt modelId="{3867BDAB-6CB7-4F16-82FD-189FBB31EFB5}" type="pres">
      <dgm:prSet presAssocID="{655BDA4F-4A70-40AD-8E3A-CF522057AE7F}" presName="topSpace" presStyleCnt="0"/>
      <dgm:spPr/>
    </dgm:pt>
    <dgm:pt modelId="{79A0FF18-6C64-4F10-B4EE-522ABE433746}" type="pres">
      <dgm:prSet presAssocID="{655BDA4F-4A70-40AD-8E3A-CF522057AE7F}" presName="firstComp" presStyleCnt="0"/>
      <dgm:spPr/>
    </dgm:pt>
    <dgm:pt modelId="{25C1131D-6449-4D53-B606-10B231B6A8EB}" type="pres">
      <dgm:prSet presAssocID="{655BDA4F-4A70-40AD-8E3A-CF522057AE7F}" presName="firstChild" presStyleLbl="bgAccFollowNode1" presStyleIdx="4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946ACB04-7663-47D9-B678-9A70E56D09B5}" type="pres">
      <dgm:prSet presAssocID="{655BDA4F-4A70-40AD-8E3A-CF522057AE7F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0BA05E-162E-4E54-8C67-02CE85CC0E09}" type="pres">
      <dgm:prSet presAssocID="{0F5E4C6C-8D56-4996-BCFF-8C862EB9BED4}" presName="comp" presStyleCnt="0"/>
      <dgm:spPr/>
    </dgm:pt>
    <dgm:pt modelId="{8EBB1091-F0A1-44D7-8FC7-012A6C645CDA}" type="pres">
      <dgm:prSet presAssocID="{0F5E4C6C-8D56-4996-BCFF-8C862EB9BED4}" presName="child" presStyleLbl="bgAccFollowNode1" presStyleIdx="5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9DB26C58-02C3-4646-841C-AAFBA14CFD53}" type="pres">
      <dgm:prSet presAssocID="{0F5E4C6C-8D56-4996-BCFF-8C862EB9BED4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3E463-ABD2-4659-B3E1-25C1C2EB7F1E}" type="pres">
      <dgm:prSet presAssocID="{10CB906A-331B-4692-8F55-8D019A0A3F5A}" presName="comp" presStyleCnt="0"/>
      <dgm:spPr/>
    </dgm:pt>
    <dgm:pt modelId="{4CCAFDCA-ACD7-4B3B-9FA1-E7EE8864F681}" type="pres">
      <dgm:prSet presAssocID="{10CB906A-331B-4692-8F55-8D019A0A3F5A}" presName="child" presStyleLbl="bgAccFollowNode1" presStyleIdx="6" presStyleCnt="9" custScaleX="155867" custScaleY="298455" custLinFactY="1737" custLinFactNeighborX="-2121" custLinFactNeighborY="100000"/>
      <dgm:spPr/>
      <dgm:t>
        <a:bodyPr/>
        <a:lstStyle/>
        <a:p>
          <a:endParaRPr lang="zh-TW" altLang="en-US"/>
        </a:p>
      </dgm:t>
    </dgm:pt>
    <dgm:pt modelId="{F01F9A6B-161A-452F-B5A4-97C59B9DDC41}" type="pres">
      <dgm:prSet presAssocID="{10CB906A-331B-4692-8F55-8D019A0A3F5A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4085CB-A702-4EAB-8CA4-751A6B5BD794}" type="pres">
      <dgm:prSet presAssocID="{655BDA4F-4A70-40AD-8E3A-CF522057AE7F}" presName="negSpace" presStyleCnt="0"/>
      <dgm:spPr/>
    </dgm:pt>
    <dgm:pt modelId="{14651E6E-D1FB-44F9-849F-958C9870162E}" type="pres">
      <dgm:prSet presAssocID="{655BDA4F-4A70-40AD-8E3A-CF522057AE7F}" presName="circle" presStyleLbl="node1" presStyleIdx="2" presStyleCnt="4" custScaleX="143061" custScaleY="136425" custLinFactNeighborX="-21767"/>
      <dgm:spPr/>
      <dgm:t>
        <a:bodyPr/>
        <a:lstStyle/>
        <a:p>
          <a:endParaRPr lang="zh-TW" altLang="en-US"/>
        </a:p>
      </dgm:t>
    </dgm:pt>
    <dgm:pt modelId="{EAEF9A2A-C35D-4107-8A0A-6F1B3176C960}" type="pres">
      <dgm:prSet presAssocID="{34543E20-6BEC-4889-9AB7-D11F4BDCE627}" presName="transSpace" presStyleCnt="0"/>
      <dgm:spPr/>
    </dgm:pt>
    <dgm:pt modelId="{9C932E54-D858-40CC-8ACE-957D9154E3FA}" type="pres">
      <dgm:prSet presAssocID="{4EE187D4-3F0B-4C71-8592-27EABEAF342B}" presName="posSpace" presStyleCnt="0"/>
      <dgm:spPr/>
    </dgm:pt>
    <dgm:pt modelId="{E9D53CA4-B5ED-42F4-9EF1-52F3C0AA710D}" type="pres">
      <dgm:prSet presAssocID="{4EE187D4-3F0B-4C71-8592-27EABEAF342B}" presName="vertFlow" presStyleCnt="0"/>
      <dgm:spPr/>
    </dgm:pt>
    <dgm:pt modelId="{A505FF10-7CBB-410B-AEA0-4CBE10976D90}" type="pres">
      <dgm:prSet presAssocID="{4EE187D4-3F0B-4C71-8592-27EABEAF342B}" presName="topSpace" presStyleCnt="0"/>
      <dgm:spPr/>
    </dgm:pt>
    <dgm:pt modelId="{2E54E6DA-DEF1-4B0D-8D91-580FBD9443B7}" type="pres">
      <dgm:prSet presAssocID="{4EE187D4-3F0B-4C71-8592-27EABEAF342B}" presName="firstComp" presStyleCnt="0"/>
      <dgm:spPr/>
    </dgm:pt>
    <dgm:pt modelId="{37A1A443-546F-4D17-BD71-07E007BD46FB}" type="pres">
      <dgm:prSet presAssocID="{4EE187D4-3F0B-4C71-8592-27EABEAF342B}" presName="firstChild" presStyleLbl="bgAccFollowNode1" presStyleIdx="7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62E0A2DD-5198-4D53-AF1C-90F919CC75B1}" type="pres">
      <dgm:prSet presAssocID="{4EE187D4-3F0B-4C71-8592-27EABEAF342B}" presName="first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B560FB-0C17-44A5-BFA0-2FC429FF6E61}" type="pres">
      <dgm:prSet presAssocID="{D44E2B46-3522-44AE-8796-3096C417D79C}" presName="comp" presStyleCnt="0"/>
      <dgm:spPr/>
    </dgm:pt>
    <dgm:pt modelId="{FD80C835-9670-4D5F-94B0-9CA95E96D034}" type="pres">
      <dgm:prSet presAssocID="{D44E2B46-3522-44AE-8796-3096C417D79C}" presName="child" presStyleLbl="bgAccFollowNode1" presStyleIdx="8" presStyleCnt="9" custScaleX="155867" custScaleY="298455" custLinFactY="3281" custLinFactNeighborX="-2266" custLinFactNeighborY="100000"/>
      <dgm:spPr/>
      <dgm:t>
        <a:bodyPr/>
        <a:lstStyle/>
        <a:p>
          <a:endParaRPr lang="zh-TW" altLang="en-US"/>
        </a:p>
      </dgm:t>
    </dgm:pt>
    <dgm:pt modelId="{9AE4D7ED-640D-46D8-9665-3D2911EA8490}" type="pres">
      <dgm:prSet presAssocID="{D44E2B46-3522-44AE-8796-3096C417D79C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FBAF0F-5E0A-4A81-9753-E61E027C696E}" type="pres">
      <dgm:prSet presAssocID="{4EE187D4-3F0B-4C71-8592-27EABEAF342B}" presName="negSpace" presStyleCnt="0"/>
      <dgm:spPr/>
    </dgm:pt>
    <dgm:pt modelId="{CFF69174-DBC0-4D60-A96F-2E9BEDED71BC}" type="pres">
      <dgm:prSet presAssocID="{4EE187D4-3F0B-4C71-8592-27EABEAF342B}" presName="circle" presStyleLbl="node1" presStyleIdx="3" presStyleCnt="4" custScaleX="143061" custScaleY="136425" custLinFactNeighborX="-14196"/>
      <dgm:spPr/>
      <dgm:t>
        <a:bodyPr/>
        <a:lstStyle/>
        <a:p>
          <a:endParaRPr lang="zh-TW" altLang="en-US"/>
        </a:p>
      </dgm:t>
    </dgm:pt>
  </dgm:ptLst>
  <dgm:cxnLst>
    <dgm:cxn modelId="{1EED3AD4-E549-4073-9C82-4DD7281A22CC}" srcId="{4EE187D4-3F0B-4C71-8592-27EABEAF342B}" destId="{F18C5D4F-4B24-445E-8D8C-D58CAFE46CE8}" srcOrd="0" destOrd="0" parTransId="{EE435533-AAA5-439D-8EE8-812198AD525B}" sibTransId="{DBCEE112-DBFD-4507-BF09-C14B851F240C}"/>
    <dgm:cxn modelId="{FE269B07-1DA3-4861-B20B-D3693F7FD50A}" type="presOf" srcId="{01DD1706-C9C2-432B-B7CA-FDB05204ED8A}" destId="{61F82146-123E-4C95-AD2C-FC46F30E2488}" srcOrd="0" destOrd="0" presId="urn:microsoft.com/office/officeart/2005/8/layout/hList9"/>
    <dgm:cxn modelId="{A48C8D63-9EB2-4741-B342-56AB1CADA00E}" type="presOf" srcId="{CCA80F6F-9BFF-48E1-91D7-3E3E8F261359}" destId="{F2394747-DBE4-4A38-BE81-C6423A5D6532}" srcOrd="0" destOrd="0" presId="urn:microsoft.com/office/officeart/2005/8/layout/hList9"/>
    <dgm:cxn modelId="{8F43F6F2-E2AB-4828-B5DF-55106BF19F2D}" srcId="{173D2908-B0A4-43BD-86A7-CF465A7C364E}" destId="{151B4740-2C39-4B77-99D8-7283B64EBE0B}" srcOrd="0" destOrd="0" parTransId="{0D3EE001-B5F7-4903-AA97-A15576692FFC}" sibTransId="{3B8C8E65-D0C8-4F7F-ABFA-7304695D9FC3}"/>
    <dgm:cxn modelId="{4345307F-DB00-4061-B541-28D9C7B89913}" type="presOf" srcId="{655BDA4F-4A70-40AD-8E3A-CF522057AE7F}" destId="{14651E6E-D1FB-44F9-849F-958C9870162E}" srcOrd="0" destOrd="0" presId="urn:microsoft.com/office/officeart/2005/8/layout/hList9"/>
    <dgm:cxn modelId="{ECA81590-8775-4A05-AE47-E59E2FC5F682}" type="presOf" srcId="{B4BE7DF9-326B-4C92-9D19-C8023BD0D7C7}" destId="{1D8B77DD-0807-4C36-8327-87FEE73970EB}" srcOrd="0" destOrd="0" presId="urn:microsoft.com/office/officeart/2005/8/layout/hList9"/>
    <dgm:cxn modelId="{9F791B1F-D620-4136-90F8-22449E605CBD}" type="presOf" srcId="{3D157C29-C66B-4927-BB2C-F91243098A5F}" destId="{946ACB04-7663-47D9-B678-9A70E56D09B5}" srcOrd="1" destOrd="0" presId="urn:microsoft.com/office/officeart/2005/8/layout/hList9"/>
    <dgm:cxn modelId="{2E01039F-D34E-48B0-B30F-FD23ABA0213F}" srcId="{173D2908-B0A4-43BD-86A7-CF465A7C364E}" destId="{655BDA4F-4A70-40AD-8E3A-CF522057AE7F}" srcOrd="2" destOrd="0" parTransId="{556AFF55-861E-4697-81E6-4D3776AC6011}" sibTransId="{34543E20-6BEC-4889-9AB7-D11F4BDCE627}"/>
    <dgm:cxn modelId="{66EEB25E-802F-4EE6-A523-9E5E46A22D57}" srcId="{173D2908-B0A4-43BD-86A7-CF465A7C364E}" destId="{B4BE7DF9-326B-4C92-9D19-C8023BD0D7C7}" srcOrd="1" destOrd="0" parTransId="{B266CDF5-58B1-4EC0-AD82-B83EEFF3E4DC}" sibTransId="{CD74993D-2090-427D-A5A7-16C65032E034}"/>
    <dgm:cxn modelId="{B8FEC84A-B656-46FB-AE73-C04AD2E22B70}" type="presOf" srcId="{CCA80F6F-9BFF-48E1-91D7-3E3E8F261359}" destId="{B7013624-E82E-4B2B-8528-37D21032931B}" srcOrd="1" destOrd="0" presId="urn:microsoft.com/office/officeart/2005/8/layout/hList9"/>
    <dgm:cxn modelId="{2995A841-5C9E-46E8-A680-EFA7AF835C9A}" srcId="{B4BE7DF9-326B-4C92-9D19-C8023BD0D7C7}" destId="{1E567AA6-ECD1-4277-9892-54D65037C4F8}" srcOrd="1" destOrd="0" parTransId="{F2D741DF-A904-4050-837E-6BF93C879EE4}" sibTransId="{82629C09-A679-40FF-9E81-01769C9DDFEC}"/>
    <dgm:cxn modelId="{12C33360-1423-46C0-A2DA-214846556A2D}" srcId="{4EE187D4-3F0B-4C71-8592-27EABEAF342B}" destId="{D44E2B46-3522-44AE-8796-3096C417D79C}" srcOrd="1" destOrd="0" parTransId="{97218E59-6DDD-480B-A1E0-F135E70BDEEB}" sibTransId="{5E8A413A-A7E5-4D40-B0CD-B5CA80DAC9C7}"/>
    <dgm:cxn modelId="{F8FEA4FB-01D9-44F3-B288-8142AE65D6A0}" srcId="{655BDA4F-4A70-40AD-8E3A-CF522057AE7F}" destId="{3D157C29-C66B-4927-BB2C-F91243098A5F}" srcOrd="0" destOrd="0" parTransId="{0BC88047-21EC-4DF9-A224-8353811A47D2}" sibTransId="{B8BC70BB-AC84-4CAD-8E0E-7D3EB87BFC09}"/>
    <dgm:cxn modelId="{A9F17B59-D0C3-404E-8EC5-FCB4A84F5BC3}" srcId="{151B4740-2C39-4B77-99D8-7283B64EBE0B}" destId="{CCA80F6F-9BFF-48E1-91D7-3E3E8F261359}" srcOrd="1" destOrd="0" parTransId="{4C31C7EC-0BF0-47BD-9214-161CBB454CD8}" sibTransId="{592A3B36-5274-4735-A037-6E5DB09B9313}"/>
    <dgm:cxn modelId="{3D3B5719-B102-42EF-AF65-68FF181D9FA5}" type="presOf" srcId="{1E567AA6-ECD1-4277-9892-54D65037C4F8}" destId="{4FAC6C60-D4AF-406F-9A0C-9272B8AC6A16}" srcOrd="1" destOrd="0" presId="urn:microsoft.com/office/officeart/2005/8/layout/hList9"/>
    <dgm:cxn modelId="{ACBF94B3-7D4C-4DCE-9AC5-BB57376792F9}" type="presOf" srcId="{FF3A326E-25C7-4F2B-BB42-A2138809D2F1}" destId="{D1A8E097-A054-4DCA-8653-6877C99D9D0F}" srcOrd="1" destOrd="0" presId="urn:microsoft.com/office/officeart/2005/8/layout/hList9"/>
    <dgm:cxn modelId="{300723AF-1DEE-4C71-9184-24AB08229875}" type="presOf" srcId="{F18C5D4F-4B24-445E-8D8C-D58CAFE46CE8}" destId="{62E0A2DD-5198-4D53-AF1C-90F919CC75B1}" srcOrd="1" destOrd="0" presId="urn:microsoft.com/office/officeart/2005/8/layout/hList9"/>
    <dgm:cxn modelId="{C2E8E659-C7EA-4EDC-B6BA-D6C774A76B21}" type="presOf" srcId="{3D157C29-C66B-4927-BB2C-F91243098A5F}" destId="{25C1131D-6449-4D53-B606-10B231B6A8EB}" srcOrd="0" destOrd="0" presId="urn:microsoft.com/office/officeart/2005/8/layout/hList9"/>
    <dgm:cxn modelId="{10F437BB-7F8D-46D9-B739-F01FF6160562}" srcId="{655BDA4F-4A70-40AD-8E3A-CF522057AE7F}" destId="{0F5E4C6C-8D56-4996-BCFF-8C862EB9BED4}" srcOrd="1" destOrd="0" parTransId="{CF404CD0-6A54-4AA1-B05B-1B956D889ECB}" sibTransId="{5F58299D-7C9E-49D8-8205-1D0A7FA937E3}"/>
    <dgm:cxn modelId="{071B5616-8175-4A25-88C1-F4DF38D2943E}" type="presOf" srcId="{173D2908-B0A4-43BD-86A7-CF465A7C364E}" destId="{BBDBC644-98D7-4D0C-B301-76F902D28CD7}" srcOrd="0" destOrd="0" presId="urn:microsoft.com/office/officeart/2005/8/layout/hList9"/>
    <dgm:cxn modelId="{6C5F10A3-7FFA-42E4-93FB-9CA95288DA2C}" type="presOf" srcId="{FF3A326E-25C7-4F2B-BB42-A2138809D2F1}" destId="{F386B242-8DAF-4551-8D9E-BD13EF2D4B71}" srcOrd="0" destOrd="0" presId="urn:microsoft.com/office/officeart/2005/8/layout/hList9"/>
    <dgm:cxn modelId="{EE37586F-20C3-4422-B826-B2F4E2771DDF}" srcId="{B4BE7DF9-326B-4C92-9D19-C8023BD0D7C7}" destId="{FF3A326E-25C7-4F2B-BB42-A2138809D2F1}" srcOrd="0" destOrd="0" parTransId="{E77D4E57-BE1F-40FF-AEC9-166B981D6B0C}" sibTransId="{0B1B73B8-6206-467C-A084-807E7B4776FE}"/>
    <dgm:cxn modelId="{D1B7478C-FF5B-4F0F-857D-B0848CC24AA7}" type="presOf" srcId="{0F5E4C6C-8D56-4996-BCFF-8C862EB9BED4}" destId="{8EBB1091-F0A1-44D7-8FC7-012A6C645CDA}" srcOrd="0" destOrd="0" presId="urn:microsoft.com/office/officeart/2005/8/layout/hList9"/>
    <dgm:cxn modelId="{E389B067-B564-4783-AC8A-C69BCE266F32}" srcId="{173D2908-B0A4-43BD-86A7-CF465A7C364E}" destId="{4EE187D4-3F0B-4C71-8592-27EABEAF342B}" srcOrd="3" destOrd="0" parTransId="{068E71F4-8CF4-49BE-B14A-F3E792C3F481}" sibTransId="{29E7B2A2-E617-434C-91B4-1B331CD53272}"/>
    <dgm:cxn modelId="{79BC9BC6-C67D-4B55-9092-4691B6AE4D05}" type="presOf" srcId="{D44E2B46-3522-44AE-8796-3096C417D79C}" destId="{FD80C835-9670-4D5F-94B0-9CA95E96D034}" srcOrd="0" destOrd="0" presId="urn:microsoft.com/office/officeart/2005/8/layout/hList9"/>
    <dgm:cxn modelId="{42099D37-ED75-4CF2-BB54-D75186276DF0}" type="presOf" srcId="{0F5E4C6C-8D56-4996-BCFF-8C862EB9BED4}" destId="{9DB26C58-02C3-4646-841C-AAFBA14CFD53}" srcOrd="1" destOrd="0" presId="urn:microsoft.com/office/officeart/2005/8/layout/hList9"/>
    <dgm:cxn modelId="{E36AB29A-F6BC-47E8-ADD2-221BDAE05ABC}" type="presOf" srcId="{10CB906A-331B-4692-8F55-8D019A0A3F5A}" destId="{F01F9A6B-161A-452F-B5A4-97C59B9DDC41}" srcOrd="1" destOrd="0" presId="urn:microsoft.com/office/officeart/2005/8/layout/hList9"/>
    <dgm:cxn modelId="{4BCF2B2C-2EBF-4372-BE69-43B315348C9D}" srcId="{151B4740-2C39-4B77-99D8-7283B64EBE0B}" destId="{01DD1706-C9C2-432B-B7CA-FDB05204ED8A}" srcOrd="0" destOrd="0" parTransId="{53BF9A8A-4FC4-43BE-A912-762937521E00}" sibTransId="{26B9CC36-23BA-4DA0-A0A4-A781E636FB3B}"/>
    <dgm:cxn modelId="{AEBD0ABB-1B81-4DDF-843C-747A705DBD2D}" type="presOf" srcId="{10CB906A-331B-4692-8F55-8D019A0A3F5A}" destId="{4CCAFDCA-ACD7-4B3B-9FA1-E7EE8864F681}" srcOrd="0" destOrd="0" presId="urn:microsoft.com/office/officeart/2005/8/layout/hList9"/>
    <dgm:cxn modelId="{75D9C293-795D-4A00-B471-41D9EDE91EF1}" type="presOf" srcId="{151B4740-2C39-4B77-99D8-7283B64EBE0B}" destId="{1ABA4DD9-A45E-47DA-8B70-74CA6EE2E3D2}" srcOrd="0" destOrd="0" presId="urn:microsoft.com/office/officeart/2005/8/layout/hList9"/>
    <dgm:cxn modelId="{F5DD029A-9C91-43BF-9D93-84194EBDEBC9}" srcId="{655BDA4F-4A70-40AD-8E3A-CF522057AE7F}" destId="{10CB906A-331B-4692-8F55-8D019A0A3F5A}" srcOrd="2" destOrd="0" parTransId="{4A0E6319-9FBC-4E5F-BF37-B43FDED60E77}" sibTransId="{15FAB562-C15E-442E-A2A6-E02571B0F5D0}"/>
    <dgm:cxn modelId="{6EFF3BEA-8859-473A-84D2-7BF1DECF15F0}" type="presOf" srcId="{F18C5D4F-4B24-445E-8D8C-D58CAFE46CE8}" destId="{37A1A443-546F-4D17-BD71-07E007BD46FB}" srcOrd="0" destOrd="0" presId="urn:microsoft.com/office/officeart/2005/8/layout/hList9"/>
    <dgm:cxn modelId="{C6FB11AF-E9B4-4974-A0A3-6A6C7E790C7C}" type="presOf" srcId="{D44E2B46-3522-44AE-8796-3096C417D79C}" destId="{9AE4D7ED-640D-46D8-9665-3D2911EA8490}" srcOrd="1" destOrd="0" presId="urn:microsoft.com/office/officeart/2005/8/layout/hList9"/>
    <dgm:cxn modelId="{4D3C93D0-7E24-49CF-8254-817C0746A1A7}" type="presOf" srcId="{01DD1706-C9C2-432B-B7CA-FDB05204ED8A}" destId="{CCAE2570-91C1-4C50-8CCF-739611B5E3B4}" srcOrd="1" destOrd="0" presId="urn:microsoft.com/office/officeart/2005/8/layout/hList9"/>
    <dgm:cxn modelId="{10E07B1B-A771-46A1-8AF4-E930C9B8194B}" type="presOf" srcId="{1E567AA6-ECD1-4277-9892-54D65037C4F8}" destId="{43B4B40B-58C7-40B8-80C7-3F9436DA45E9}" srcOrd="0" destOrd="0" presId="urn:microsoft.com/office/officeart/2005/8/layout/hList9"/>
    <dgm:cxn modelId="{C00BD715-17E4-42EC-86B9-E2F079BEB7EE}" type="presOf" srcId="{4EE187D4-3F0B-4C71-8592-27EABEAF342B}" destId="{CFF69174-DBC0-4D60-A96F-2E9BEDED71BC}" srcOrd="0" destOrd="0" presId="urn:microsoft.com/office/officeart/2005/8/layout/hList9"/>
    <dgm:cxn modelId="{878FEE54-7CAF-47F1-927D-76700BF2217E}" type="presParOf" srcId="{BBDBC644-98D7-4D0C-B301-76F902D28CD7}" destId="{584E9250-39CB-4A0C-87AC-4264E88DCA28}" srcOrd="0" destOrd="0" presId="urn:microsoft.com/office/officeart/2005/8/layout/hList9"/>
    <dgm:cxn modelId="{F62DC1F0-770A-4732-8EFB-60FA33E89DCD}" type="presParOf" srcId="{BBDBC644-98D7-4D0C-B301-76F902D28CD7}" destId="{E7CDDBB7-6DF9-4A18-84D5-F1F615E9E1E6}" srcOrd="1" destOrd="0" presId="urn:microsoft.com/office/officeart/2005/8/layout/hList9"/>
    <dgm:cxn modelId="{01BCB53D-04BA-4A12-9096-A01481F6C9C7}" type="presParOf" srcId="{E7CDDBB7-6DF9-4A18-84D5-F1F615E9E1E6}" destId="{8BAE80F4-8388-412A-B707-41250A034CDA}" srcOrd="0" destOrd="0" presId="urn:microsoft.com/office/officeart/2005/8/layout/hList9"/>
    <dgm:cxn modelId="{8031376A-C7D9-46CF-A997-458963DFE8A1}" type="presParOf" srcId="{E7CDDBB7-6DF9-4A18-84D5-F1F615E9E1E6}" destId="{DE6F1626-AD16-4196-8576-301476A0A331}" srcOrd="1" destOrd="0" presId="urn:microsoft.com/office/officeart/2005/8/layout/hList9"/>
    <dgm:cxn modelId="{AF0D5AAF-3B93-4E8D-B6C8-66A0DFC67068}" type="presParOf" srcId="{DE6F1626-AD16-4196-8576-301476A0A331}" destId="{61F82146-123E-4C95-AD2C-FC46F30E2488}" srcOrd="0" destOrd="0" presId="urn:microsoft.com/office/officeart/2005/8/layout/hList9"/>
    <dgm:cxn modelId="{9266DA2A-2087-4162-A4AA-7FC7EF812283}" type="presParOf" srcId="{DE6F1626-AD16-4196-8576-301476A0A331}" destId="{CCAE2570-91C1-4C50-8CCF-739611B5E3B4}" srcOrd="1" destOrd="0" presId="urn:microsoft.com/office/officeart/2005/8/layout/hList9"/>
    <dgm:cxn modelId="{C5C75194-0D0F-45C1-AA43-C6123E06F3FA}" type="presParOf" srcId="{E7CDDBB7-6DF9-4A18-84D5-F1F615E9E1E6}" destId="{66FDDC31-74A5-42C4-9FD8-3A2988E9CFB9}" srcOrd="2" destOrd="0" presId="urn:microsoft.com/office/officeart/2005/8/layout/hList9"/>
    <dgm:cxn modelId="{D9854FB2-4166-4193-8DEA-71AC8F9281C3}" type="presParOf" srcId="{66FDDC31-74A5-42C4-9FD8-3A2988E9CFB9}" destId="{F2394747-DBE4-4A38-BE81-C6423A5D6532}" srcOrd="0" destOrd="0" presId="urn:microsoft.com/office/officeart/2005/8/layout/hList9"/>
    <dgm:cxn modelId="{4C9384AA-ECDC-4AA8-BBE2-13D8CC1342A4}" type="presParOf" srcId="{66FDDC31-74A5-42C4-9FD8-3A2988E9CFB9}" destId="{B7013624-E82E-4B2B-8528-37D21032931B}" srcOrd="1" destOrd="0" presId="urn:microsoft.com/office/officeart/2005/8/layout/hList9"/>
    <dgm:cxn modelId="{45E4C0E5-05C3-4ABD-98F7-13035ECD82A7}" type="presParOf" srcId="{BBDBC644-98D7-4D0C-B301-76F902D28CD7}" destId="{1BB02E29-90D4-4C8B-A224-71EF885A532B}" srcOrd="2" destOrd="0" presId="urn:microsoft.com/office/officeart/2005/8/layout/hList9"/>
    <dgm:cxn modelId="{3AA48D3F-EA73-4A71-9002-97C26585E3DA}" type="presParOf" srcId="{BBDBC644-98D7-4D0C-B301-76F902D28CD7}" destId="{1ABA4DD9-A45E-47DA-8B70-74CA6EE2E3D2}" srcOrd="3" destOrd="0" presId="urn:microsoft.com/office/officeart/2005/8/layout/hList9"/>
    <dgm:cxn modelId="{DD297ECF-033C-4633-A9A6-19A5B7501571}" type="presParOf" srcId="{BBDBC644-98D7-4D0C-B301-76F902D28CD7}" destId="{0BB1F933-A119-4304-B6EB-768309BD4B53}" srcOrd="4" destOrd="0" presId="urn:microsoft.com/office/officeart/2005/8/layout/hList9"/>
    <dgm:cxn modelId="{DD9D8483-8412-44FF-8C69-E924F1657470}" type="presParOf" srcId="{BBDBC644-98D7-4D0C-B301-76F902D28CD7}" destId="{F2F8D197-8E64-4997-8BA2-32D3AB8DA005}" srcOrd="5" destOrd="0" presId="urn:microsoft.com/office/officeart/2005/8/layout/hList9"/>
    <dgm:cxn modelId="{0E29EC72-9CA2-48D8-94F8-2FFE8212E87C}" type="presParOf" srcId="{BBDBC644-98D7-4D0C-B301-76F902D28CD7}" destId="{909AF901-D414-490F-AA86-F42919B53449}" srcOrd="6" destOrd="0" presId="urn:microsoft.com/office/officeart/2005/8/layout/hList9"/>
    <dgm:cxn modelId="{50BDA534-07B2-439E-93BC-2C79ADA569BC}" type="presParOf" srcId="{909AF901-D414-490F-AA86-F42919B53449}" destId="{D2800927-C139-42CD-B479-F80FD542C73B}" srcOrd="0" destOrd="0" presId="urn:microsoft.com/office/officeart/2005/8/layout/hList9"/>
    <dgm:cxn modelId="{D16D2E6C-A194-4EFA-9600-C18E2CB2DB4C}" type="presParOf" srcId="{909AF901-D414-490F-AA86-F42919B53449}" destId="{06C02D1C-C79C-4178-9BAF-918DA690496E}" srcOrd="1" destOrd="0" presId="urn:microsoft.com/office/officeart/2005/8/layout/hList9"/>
    <dgm:cxn modelId="{12614387-5D5E-48C2-85BA-166FE95B24CC}" type="presParOf" srcId="{06C02D1C-C79C-4178-9BAF-918DA690496E}" destId="{F386B242-8DAF-4551-8D9E-BD13EF2D4B71}" srcOrd="0" destOrd="0" presId="urn:microsoft.com/office/officeart/2005/8/layout/hList9"/>
    <dgm:cxn modelId="{C94922DD-6BCE-467B-9CE9-13BCFC52FA50}" type="presParOf" srcId="{06C02D1C-C79C-4178-9BAF-918DA690496E}" destId="{D1A8E097-A054-4DCA-8653-6877C99D9D0F}" srcOrd="1" destOrd="0" presId="urn:microsoft.com/office/officeart/2005/8/layout/hList9"/>
    <dgm:cxn modelId="{5D75E354-B3B3-43F8-8C8E-4A397FDC0A9A}" type="presParOf" srcId="{909AF901-D414-490F-AA86-F42919B53449}" destId="{407082DB-D5B5-420A-B24F-EE7FEE2464D7}" srcOrd="2" destOrd="0" presId="urn:microsoft.com/office/officeart/2005/8/layout/hList9"/>
    <dgm:cxn modelId="{F8FFEAE4-F7DE-497F-999C-72B04F852ED0}" type="presParOf" srcId="{407082DB-D5B5-420A-B24F-EE7FEE2464D7}" destId="{43B4B40B-58C7-40B8-80C7-3F9436DA45E9}" srcOrd="0" destOrd="0" presId="urn:microsoft.com/office/officeart/2005/8/layout/hList9"/>
    <dgm:cxn modelId="{817EC348-7CD7-427E-937E-CCC0F924F79F}" type="presParOf" srcId="{407082DB-D5B5-420A-B24F-EE7FEE2464D7}" destId="{4FAC6C60-D4AF-406F-9A0C-9272B8AC6A16}" srcOrd="1" destOrd="0" presId="urn:microsoft.com/office/officeart/2005/8/layout/hList9"/>
    <dgm:cxn modelId="{D112EE45-403F-4876-9C3B-CCAFF894AC21}" type="presParOf" srcId="{BBDBC644-98D7-4D0C-B301-76F902D28CD7}" destId="{A2E04634-62AC-4175-9A3E-E34E9F825982}" srcOrd="7" destOrd="0" presId="urn:microsoft.com/office/officeart/2005/8/layout/hList9"/>
    <dgm:cxn modelId="{026CCFEB-B9EC-4C3D-B639-6A242EDE27AF}" type="presParOf" srcId="{BBDBC644-98D7-4D0C-B301-76F902D28CD7}" destId="{1D8B77DD-0807-4C36-8327-87FEE73970EB}" srcOrd="8" destOrd="0" presId="urn:microsoft.com/office/officeart/2005/8/layout/hList9"/>
    <dgm:cxn modelId="{E35FCE83-4792-4EBB-9032-F62967CAE357}" type="presParOf" srcId="{BBDBC644-98D7-4D0C-B301-76F902D28CD7}" destId="{B9F46B87-A7C1-4684-AB10-FDFB4021C0A7}" srcOrd="9" destOrd="0" presId="urn:microsoft.com/office/officeart/2005/8/layout/hList9"/>
    <dgm:cxn modelId="{76732A9E-AF1B-45F1-BBB8-073F75CF5792}" type="presParOf" srcId="{BBDBC644-98D7-4D0C-B301-76F902D28CD7}" destId="{97440D40-5169-443F-8ECF-1964ED0959B2}" srcOrd="10" destOrd="0" presId="urn:microsoft.com/office/officeart/2005/8/layout/hList9"/>
    <dgm:cxn modelId="{FA0360A6-6EAE-46EF-AD00-7C4A6BA07978}" type="presParOf" srcId="{BBDBC644-98D7-4D0C-B301-76F902D28CD7}" destId="{E0032D35-4534-44A4-82CE-4ACAAB7BB059}" srcOrd="11" destOrd="0" presId="urn:microsoft.com/office/officeart/2005/8/layout/hList9"/>
    <dgm:cxn modelId="{681D8310-78F3-4923-9C30-3E8D7EC5E361}" type="presParOf" srcId="{E0032D35-4534-44A4-82CE-4ACAAB7BB059}" destId="{3867BDAB-6CB7-4F16-82FD-189FBB31EFB5}" srcOrd="0" destOrd="0" presId="urn:microsoft.com/office/officeart/2005/8/layout/hList9"/>
    <dgm:cxn modelId="{A9FE6118-7838-4750-B4F6-A86E1CF21E77}" type="presParOf" srcId="{E0032D35-4534-44A4-82CE-4ACAAB7BB059}" destId="{79A0FF18-6C64-4F10-B4EE-522ABE433746}" srcOrd="1" destOrd="0" presId="urn:microsoft.com/office/officeart/2005/8/layout/hList9"/>
    <dgm:cxn modelId="{A93F55D3-D71D-42BE-8A6A-36EE62BDCAEF}" type="presParOf" srcId="{79A0FF18-6C64-4F10-B4EE-522ABE433746}" destId="{25C1131D-6449-4D53-B606-10B231B6A8EB}" srcOrd="0" destOrd="0" presId="urn:microsoft.com/office/officeart/2005/8/layout/hList9"/>
    <dgm:cxn modelId="{1A6D7497-BAD0-4869-AF4E-FFEF6D4E915C}" type="presParOf" srcId="{79A0FF18-6C64-4F10-B4EE-522ABE433746}" destId="{946ACB04-7663-47D9-B678-9A70E56D09B5}" srcOrd="1" destOrd="0" presId="urn:microsoft.com/office/officeart/2005/8/layout/hList9"/>
    <dgm:cxn modelId="{88A5874A-B23D-4EF3-B2D9-0E9847489DCA}" type="presParOf" srcId="{E0032D35-4534-44A4-82CE-4ACAAB7BB059}" destId="{570BA05E-162E-4E54-8C67-02CE85CC0E09}" srcOrd="2" destOrd="0" presId="urn:microsoft.com/office/officeart/2005/8/layout/hList9"/>
    <dgm:cxn modelId="{071BAA6D-8B25-4D5E-B5D8-2F2FF2623CFB}" type="presParOf" srcId="{570BA05E-162E-4E54-8C67-02CE85CC0E09}" destId="{8EBB1091-F0A1-44D7-8FC7-012A6C645CDA}" srcOrd="0" destOrd="0" presId="urn:microsoft.com/office/officeart/2005/8/layout/hList9"/>
    <dgm:cxn modelId="{FF9676C8-8C3F-4804-8F4D-AA300D42273D}" type="presParOf" srcId="{570BA05E-162E-4E54-8C67-02CE85CC0E09}" destId="{9DB26C58-02C3-4646-841C-AAFBA14CFD53}" srcOrd="1" destOrd="0" presId="urn:microsoft.com/office/officeart/2005/8/layout/hList9"/>
    <dgm:cxn modelId="{4F729A36-D56B-4987-B3AD-0569F2EF54F3}" type="presParOf" srcId="{E0032D35-4534-44A4-82CE-4ACAAB7BB059}" destId="{8643E463-ABD2-4659-B3E1-25C1C2EB7F1E}" srcOrd="3" destOrd="0" presId="urn:microsoft.com/office/officeart/2005/8/layout/hList9"/>
    <dgm:cxn modelId="{A25D2219-620C-4EFC-B3E1-9815C9920937}" type="presParOf" srcId="{8643E463-ABD2-4659-B3E1-25C1C2EB7F1E}" destId="{4CCAFDCA-ACD7-4B3B-9FA1-E7EE8864F681}" srcOrd="0" destOrd="0" presId="urn:microsoft.com/office/officeart/2005/8/layout/hList9"/>
    <dgm:cxn modelId="{EFCA48A7-9CD1-48D4-9055-BD146446A2D2}" type="presParOf" srcId="{8643E463-ABD2-4659-B3E1-25C1C2EB7F1E}" destId="{F01F9A6B-161A-452F-B5A4-97C59B9DDC41}" srcOrd="1" destOrd="0" presId="urn:microsoft.com/office/officeart/2005/8/layout/hList9"/>
    <dgm:cxn modelId="{BCCB94F9-3EDE-4E7D-B2FA-F14844E17CD6}" type="presParOf" srcId="{BBDBC644-98D7-4D0C-B301-76F902D28CD7}" destId="{4A4085CB-A702-4EAB-8CA4-751A6B5BD794}" srcOrd="12" destOrd="0" presId="urn:microsoft.com/office/officeart/2005/8/layout/hList9"/>
    <dgm:cxn modelId="{263FCA3F-47C5-4362-8F95-25DE9052DA4E}" type="presParOf" srcId="{BBDBC644-98D7-4D0C-B301-76F902D28CD7}" destId="{14651E6E-D1FB-44F9-849F-958C9870162E}" srcOrd="13" destOrd="0" presId="urn:microsoft.com/office/officeart/2005/8/layout/hList9"/>
    <dgm:cxn modelId="{52057DE7-5220-40A6-9EFE-277A92FAF65B}" type="presParOf" srcId="{BBDBC644-98D7-4D0C-B301-76F902D28CD7}" destId="{EAEF9A2A-C35D-4107-8A0A-6F1B3176C960}" srcOrd="14" destOrd="0" presId="urn:microsoft.com/office/officeart/2005/8/layout/hList9"/>
    <dgm:cxn modelId="{9F2F5A68-CDAC-478E-AA7B-FB527D19C275}" type="presParOf" srcId="{BBDBC644-98D7-4D0C-B301-76F902D28CD7}" destId="{9C932E54-D858-40CC-8ACE-957D9154E3FA}" srcOrd="15" destOrd="0" presId="urn:microsoft.com/office/officeart/2005/8/layout/hList9"/>
    <dgm:cxn modelId="{3C9C96C5-2DBF-4A50-A5A8-BC151634F862}" type="presParOf" srcId="{BBDBC644-98D7-4D0C-B301-76F902D28CD7}" destId="{E9D53CA4-B5ED-42F4-9EF1-52F3C0AA710D}" srcOrd="16" destOrd="0" presId="urn:microsoft.com/office/officeart/2005/8/layout/hList9"/>
    <dgm:cxn modelId="{1959C60A-0F98-4D0C-91B1-81336267A92E}" type="presParOf" srcId="{E9D53CA4-B5ED-42F4-9EF1-52F3C0AA710D}" destId="{A505FF10-7CBB-410B-AEA0-4CBE10976D90}" srcOrd="0" destOrd="0" presId="urn:microsoft.com/office/officeart/2005/8/layout/hList9"/>
    <dgm:cxn modelId="{478FE747-D0DD-48C5-8219-B6DC5E3F5867}" type="presParOf" srcId="{E9D53CA4-B5ED-42F4-9EF1-52F3C0AA710D}" destId="{2E54E6DA-DEF1-4B0D-8D91-580FBD9443B7}" srcOrd="1" destOrd="0" presId="urn:microsoft.com/office/officeart/2005/8/layout/hList9"/>
    <dgm:cxn modelId="{818E3F46-71A4-4986-B159-4CAB8AD57A14}" type="presParOf" srcId="{2E54E6DA-DEF1-4B0D-8D91-580FBD9443B7}" destId="{37A1A443-546F-4D17-BD71-07E007BD46FB}" srcOrd="0" destOrd="0" presId="urn:microsoft.com/office/officeart/2005/8/layout/hList9"/>
    <dgm:cxn modelId="{288F5EA4-7553-4A49-AA0C-D360D2A503FF}" type="presParOf" srcId="{2E54E6DA-DEF1-4B0D-8D91-580FBD9443B7}" destId="{62E0A2DD-5198-4D53-AF1C-90F919CC75B1}" srcOrd="1" destOrd="0" presId="urn:microsoft.com/office/officeart/2005/8/layout/hList9"/>
    <dgm:cxn modelId="{AE8B6017-F2C2-47E2-AD71-9E201C7AB89C}" type="presParOf" srcId="{E9D53CA4-B5ED-42F4-9EF1-52F3C0AA710D}" destId="{8FB560FB-0C17-44A5-BFA0-2FC429FF6E61}" srcOrd="2" destOrd="0" presId="urn:microsoft.com/office/officeart/2005/8/layout/hList9"/>
    <dgm:cxn modelId="{7AAE7DB5-58BD-4474-AFF0-1F7543FFEBC3}" type="presParOf" srcId="{8FB560FB-0C17-44A5-BFA0-2FC429FF6E61}" destId="{FD80C835-9670-4D5F-94B0-9CA95E96D034}" srcOrd="0" destOrd="0" presId="urn:microsoft.com/office/officeart/2005/8/layout/hList9"/>
    <dgm:cxn modelId="{5F5AD605-B673-471B-B73C-66F73EED4648}" type="presParOf" srcId="{8FB560FB-0C17-44A5-BFA0-2FC429FF6E61}" destId="{9AE4D7ED-640D-46D8-9665-3D2911EA8490}" srcOrd="1" destOrd="0" presId="urn:microsoft.com/office/officeart/2005/8/layout/hList9"/>
    <dgm:cxn modelId="{20E2DF45-A86C-4445-9194-6134357B13F2}" type="presParOf" srcId="{BBDBC644-98D7-4D0C-B301-76F902D28CD7}" destId="{CBFBAF0F-5E0A-4A81-9753-E61E027C696E}" srcOrd="17" destOrd="0" presId="urn:microsoft.com/office/officeart/2005/8/layout/hList9"/>
    <dgm:cxn modelId="{58B6695F-C103-4D2B-8F8B-F9994C9A07D1}" type="presParOf" srcId="{BBDBC644-98D7-4D0C-B301-76F902D28CD7}" destId="{CFF69174-DBC0-4D60-A96F-2E9BEDED71BC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82146-123E-4C95-AD2C-FC46F30E2488}">
      <dsp:nvSpPr>
        <dsp:cNvPr id="0" name=""/>
        <dsp:cNvSpPr/>
      </dsp:nvSpPr>
      <dsp:spPr>
        <a:xfrm>
          <a:off x="-834928" y="1241514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多樣性水果</a:t>
          </a:r>
        </a:p>
      </dsp:txBody>
      <dsp:txXfrm>
        <a:off x="-550344" y="1241514"/>
        <a:ext cx="1494066" cy="1457427"/>
      </dsp:txXfrm>
    </dsp:sp>
    <dsp:sp modelId="{F2394747-DBE4-4A38-BE81-C6423A5D6532}">
      <dsp:nvSpPr>
        <dsp:cNvPr id="0" name=""/>
        <dsp:cNvSpPr/>
      </dsp:nvSpPr>
      <dsp:spPr>
        <a:xfrm>
          <a:off x="-834928" y="2698829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品質保證</a:t>
          </a:r>
        </a:p>
      </dsp:txBody>
      <dsp:txXfrm>
        <a:off x="-550344" y="2698829"/>
        <a:ext cx="1494066" cy="1457427"/>
      </dsp:txXfrm>
    </dsp:sp>
    <dsp:sp modelId="{1ABA4DD9-A45E-47DA-8B70-74CA6EE2E3D2}">
      <dsp:nvSpPr>
        <dsp:cNvPr id="0" name=""/>
        <dsp:cNvSpPr/>
      </dsp:nvSpPr>
      <dsp:spPr>
        <a:xfrm>
          <a:off x="-227497" y="538592"/>
          <a:ext cx="698252" cy="665863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產品</a:t>
          </a:r>
        </a:p>
      </dsp:txBody>
      <dsp:txXfrm>
        <a:off x="-125240" y="636105"/>
        <a:ext cx="493738" cy="470837"/>
      </dsp:txXfrm>
    </dsp:sp>
    <dsp:sp modelId="{F386B242-8DAF-4551-8D9E-BD13EF2D4B71}">
      <dsp:nvSpPr>
        <dsp:cNvPr id="0" name=""/>
        <dsp:cNvSpPr/>
      </dsp:nvSpPr>
      <dsp:spPr>
        <a:xfrm>
          <a:off x="1567480" y="1241401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多種價格選擇，滿足不同預算消費者</a:t>
          </a:r>
        </a:p>
      </dsp:txBody>
      <dsp:txXfrm>
        <a:off x="1852064" y="1241401"/>
        <a:ext cx="1494066" cy="1457427"/>
      </dsp:txXfrm>
    </dsp:sp>
    <dsp:sp modelId="{43B4B40B-58C7-40B8-80C7-3F9436DA45E9}">
      <dsp:nvSpPr>
        <dsp:cNvPr id="0" name=""/>
        <dsp:cNvSpPr/>
      </dsp:nvSpPr>
      <dsp:spPr>
        <a:xfrm>
          <a:off x="1567480" y="2698829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屬於中等價位</a:t>
          </a:r>
        </a:p>
      </dsp:txBody>
      <dsp:txXfrm>
        <a:off x="1852064" y="2698829"/>
        <a:ext cx="1494066" cy="1457427"/>
      </dsp:txXfrm>
    </dsp:sp>
    <dsp:sp modelId="{1D8B77DD-0807-4C36-8327-87FEE73970EB}">
      <dsp:nvSpPr>
        <dsp:cNvPr id="0" name=""/>
        <dsp:cNvSpPr/>
      </dsp:nvSpPr>
      <dsp:spPr>
        <a:xfrm>
          <a:off x="2090044" y="541824"/>
          <a:ext cx="698252" cy="665863"/>
        </a:xfrm>
        <a:prstGeom prst="ellipse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價格</a:t>
          </a:r>
        </a:p>
      </dsp:txBody>
      <dsp:txXfrm>
        <a:off x="2192301" y="639337"/>
        <a:ext cx="493738" cy="470837"/>
      </dsp:txXfrm>
    </dsp:sp>
    <dsp:sp modelId="{25C1131D-6449-4D53-B606-10B231B6A8EB}">
      <dsp:nvSpPr>
        <dsp:cNvPr id="0" name=""/>
        <dsp:cNvSpPr/>
      </dsp:nvSpPr>
      <dsp:spPr>
        <a:xfrm>
          <a:off x="4044382" y="1241401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實體採購</a:t>
          </a:r>
        </a:p>
      </dsp:txBody>
      <dsp:txXfrm>
        <a:off x="4328966" y="1241401"/>
        <a:ext cx="1494066" cy="1457427"/>
      </dsp:txXfrm>
    </dsp:sp>
    <dsp:sp modelId="{8EBB1091-F0A1-44D7-8FC7-012A6C645CDA}">
      <dsp:nvSpPr>
        <dsp:cNvPr id="0" name=""/>
        <dsp:cNvSpPr/>
      </dsp:nvSpPr>
      <dsp:spPr>
        <a:xfrm>
          <a:off x="4044382" y="2698829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觀光採果</a:t>
          </a:r>
        </a:p>
      </dsp:txBody>
      <dsp:txXfrm>
        <a:off x="4328966" y="2698829"/>
        <a:ext cx="1494066" cy="1457427"/>
      </dsp:txXfrm>
    </dsp:sp>
    <dsp:sp modelId="{4CCAFDCA-ACD7-4B3B-9FA1-E7EE8864F681}">
      <dsp:nvSpPr>
        <dsp:cNvPr id="0" name=""/>
        <dsp:cNvSpPr/>
      </dsp:nvSpPr>
      <dsp:spPr>
        <a:xfrm>
          <a:off x="4046037" y="4148716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線上訂購</a:t>
          </a:r>
        </a:p>
      </dsp:txBody>
      <dsp:txXfrm>
        <a:off x="4330621" y="4148716"/>
        <a:ext cx="1494066" cy="1457427"/>
      </dsp:txXfrm>
    </dsp:sp>
    <dsp:sp modelId="{14651E6E-D1FB-44F9-849F-958C9870162E}">
      <dsp:nvSpPr>
        <dsp:cNvPr id="0" name=""/>
        <dsp:cNvSpPr/>
      </dsp:nvSpPr>
      <dsp:spPr>
        <a:xfrm>
          <a:off x="4566946" y="541824"/>
          <a:ext cx="698252" cy="665863"/>
        </a:xfrm>
        <a:prstGeom prst="ellipse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通路</a:t>
          </a:r>
        </a:p>
      </dsp:txBody>
      <dsp:txXfrm>
        <a:off x="4669203" y="639337"/>
        <a:ext cx="493738" cy="470837"/>
      </dsp:txXfrm>
    </dsp:sp>
    <dsp:sp modelId="{37A1A443-546F-4D17-BD71-07E007BD46FB}">
      <dsp:nvSpPr>
        <dsp:cNvPr id="0" name=""/>
        <dsp:cNvSpPr/>
      </dsp:nvSpPr>
      <dsp:spPr>
        <a:xfrm>
          <a:off x="6521284" y="1241401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滿額免運</a:t>
          </a:r>
        </a:p>
      </dsp:txBody>
      <dsp:txXfrm>
        <a:off x="6805868" y="1241401"/>
        <a:ext cx="1494066" cy="1457427"/>
      </dsp:txXfrm>
    </dsp:sp>
    <dsp:sp modelId="{FD80C835-9670-4D5F-94B0-9CA95E96D034}">
      <dsp:nvSpPr>
        <dsp:cNvPr id="0" name=""/>
        <dsp:cNvSpPr/>
      </dsp:nvSpPr>
      <dsp:spPr>
        <a:xfrm>
          <a:off x="6521284" y="2698829"/>
          <a:ext cx="1778650" cy="145742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買越多越優惠</a:t>
          </a:r>
        </a:p>
      </dsp:txBody>
      <dsp:txXfrm>
        <a:off x="6805868" y="2698829"/>
        <a:ext cx="1494066" cy="1457427"/>
      </dsp:txXfrm>
    </dsp:sp>
    <dsp:sp modelId="{CFF69174-DBC0-4D60-A96F-2E9BEDED71BC}">
      <dsp:nvSpPr>
        <dsp:cNvPr id="0" name=""/>
        <dsp:cNvSpPr/>
      </dsp:nvSpPr>
      <dsp:spPr>
        <a:xfrm>
          <a:off x="7043847" y="541824"/>
          <a:ext cx="698252" cy="665863"/>
        </a:xfrm>
        <a:prstGeom prst="ellipse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促銷</a:t>
          </a:r>
        </a:p>
      </dsp:txBody>
      <dsp:txXfrm>
        <a:off x="7146104" y="639337"/>
        <a:ext cx="493738" cy="47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CA978-EAAF-4C1E-AE7D-27C44FFD48F8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86F5-2080-4CB4-AD19-51DFDC8CD6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94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6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3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68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9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6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16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04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28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2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73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9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8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1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4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25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3C88-CDBF-48C5-9672-FB99BE2716E6}" type="datetimeFigureOut">
              <a:rPr lang="zh-TW" altLang="en-US" smtClean="0"/>
              <a:t>2023/12/1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9EF0-876A-443B-8DA6-BD65775F1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94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people/%E6%AC%A3%E6%97%BA%E6%9E%9C%E5%9C%92/100042890366464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harvest.tw/archives/43337" TargetMode="External"/><Relationship Id="rId7" Type="http://schemas.openxmlformats.org/officeDocument/2006/relationships/hyperlink" Target="https://www.agriharvest.tw/archives/5389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griharvest.tw/archives/30635" TargetMode="External"/><Relationship Id="rId5" Type="http://schemas.openxmlformats.org/officeDocument/2006/relationships/hyperlink" Target="https://www.ntpc.gov.tw/ch/home.jsp?id=28&amp;dataserno=202211250011" TargetMode="External"/><Relationship Id="rId4" Type="http://schemas.openxmlformats.org/officeDocument/2006/relationships/hyperlink" Target="https://www.watchmedia01.com/alife-20221111221905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94333" y="4109344"/>
            <a:ext cx="296168" cy="296168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3" name="橢圓 12"/>
          <p:cNvSpPr/>
          <p:nvPr/>
        </p:nvSpPr>
        <p:spPr>
          <a:xfrm>
            <a:off x="-2723571" y="-797554"/>
            <a:ext cx="7641799" cy="87771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2"/>
          <p:cNvSpPr/>
          <p:nvPr/>
        </p:nvSpPr>
        <p:spPr>
          <a:xfrm>
            <a:off x="694333" y="2438500"/>
            <a:ext cx="4925232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55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柑橘樂活盛典</a:t>
            </a:r>
            <a:endParaRPr lang="en-US" sz="55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4333" y="3294857"/>
            <a:ext cx="6231334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000" dirty="0">
                <a:solidFill>
                  <a:srgbClr val="3A36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歡迎來到我們迷人的果園！我們種植多種不同的水果，讓我們一起探索這個令人驚嘆的果園世界。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38" y="5130117"/>
            <a:ext cx="832008" cy="83200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571750" y="5189735"/>
            <a:ext cx="491490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78"/>
              </a:lnSpc>
            </a:pPr>
            <a:r>
              <a:rPr lang="en-US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我們的果園位於苗栗縣苑裡鎮30號</a:t>
            </a:r>
          </a:p>
          <a:p>
            <a:pPr>
              <a:lnSpc>
                <a:spcPts val="2278"/>
              </a:lnSpc>
            </a:pP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278"/>
              </a:lnSpc>
            </a:pPr>
            <a:r>
              <a:rPr lang="en-US" altLang="zh-TW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這個理想的地理位置提供了豐富的陽光，非常適合果樹的生長</a:t>
            </a:r>
            <a:r>
              <a:rPr lang="en-US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69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7151291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3"/>
          <p:cNvSpPr/>
          <p:nvPr/>
        </p:nvSpPr>
        <p:spPr>
          <a:xfrm>
            <a:off x="1075012" y="1604085"/>
            <a:ext cx="2581788" cy="2906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地理位置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24376" y="1604085"/>
            <a:ext cx="8771764" cy="581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種植柑橘的地理位置對可行性至關重要，柑橘植物通常適應於溫和的氣候。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9652" y="2203504"/>
            <a:ext cx="11051815" cy="811808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1075012" y="2400091"/>
            <a:ext cx="2581788" cy="2906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產品品種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124376" y="2290763"/>
            <a:ext cx="8771764" cy="581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柑橘有多種品種，欣旺果園選擇適合當地氣候和土壤的品種種植的天王柑大獲好評。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75012" y="3491116"/>
            <a:ext cx="2581788" cy="2906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產品品質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124376" y="3106406"/>
            <a:ext cx="8771764" cy="11624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欣旺果園主要使用部分有機種植技術，致力於追求絕佳品質的柑橘。他們尊重土地，關心消費者的健康，每顆柑橘都經過精心栽培，充滿著愛與用心。品嚐欣旺果園的柑橘，你能夠體驗到他們對於品質的堅持與追求，最重要的是能吃出健康才是品質首選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87257" y="4378871"/>
            <a:ext cx="11051815" cy="1102419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1075012" y="4680659"/>
            <a:ext cx="2581788" cy="2906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市場需求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124376" y="4495602"/>
            <a:ext cx="8771764" cy="871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了解當地熟齡客戶市場的需求，提供熟齡客戶可以戶外休閒的另一個選項，另外，對於年輕市場的需求，可以提供趣味化的手作DIY體驗活動。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75012" y="5724904"/>
            <a:ext cx="2581788" cy="2906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市場競爭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124376" y="5559521"/>
            <a:ext cx="8771764" cy="871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8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了解競爭狀況，包括其他柑橘和進口的柑橘，競爭激烈的市場可能需要差異化策略，欣旺果園選擇市場上較少人知道的天王柑為主要銷售產品。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="" xmlns:a16="http://schemas.microsoft.com/office/drawing/2014/main" id="{9445D1AB-A9F3-DFED-D07F-AB2FCE4BAEE2}"/>
              </a:ext>
            </a:extLst>
          </p:cNvPr>
          <p:cNvSpPr/>
          <p:nvPr/>
        </p:nvSpPr>
        <p:spPr>
          <a:xfrm>
            <a:off x="759652" y="288399"/>
            <a:ext cx="4692242" cy="7853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七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  市場可行性</a:t>
            </a:r>
          </a:p>
        </p:txBody>
      </p:sp>
    </p:spTree>
    <p:extLst>
      <p:ext uri="{BB962C8B-B14F-4D97-AF65-F5344CB8AC3E}">
        <p14:creationId xmlns:p14="http://schemas.microsoft.com/office/powerpoint/2010/main" val="11526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685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402" y="-84287"/>
            <a:ext cx="3233923" cy="7276327"/>
          </a:xfrm>
          <a:prstGeom prst="rect">
            <a:avLst/>
          </a:prstGeom>
        </p:spPr>
      </p:pic>
      <p:sp>
        <p:nvSpPr>
          <p:cNvPr id="16" name="雲朵形 15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246026" y="-392166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90222" y="236309"/>
            <a:ext cx="7508277" cy="779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八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、市場分析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="" xmlns:a16="http://schemas.microsoft.com/office/drawing/2014/main" id="{66EF0D12-C485-F4B9-50C3-DFF30F4BB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07740"/>
              </p:ext>
            </p:extLst>
          </p:nvPr>
        </p:nvGraphicFramePr>
        <p:xfrm>
          <a:off x="2375936" y="2036189"/>
          <a:ext cx="7879965" cy="4073954"/>
        </p:xfrm>
        <a:graphic>
          <a:graphicData uri="http://schemas.openxmlformats.org/drawingml/2006/table">
            <a:tbl>
              <a:tblPr firstCol="1" bandRow="1">
                <a:tableStyleId>{1E171933-4619-4E11-9A3F-F7608DF75F80}</a:tableStyleId>
              </a:tblPr>
              <a:tblGrid>
                <a:gridCol w="1098325">
                  <a:extLst>
                    <a:ext uri="{9D8B030D-6E8A-4147-A177-3AD203B41FA5}">
                      <a16:colId xmlns="" xmlns:a16="http://schemas.microsoft.com/office/drawing/2014/main" val="1682824239"/>
                    </a:ext>
                  </a:extLst>
                </a:gridCol>
                <a:gridCol w="3282007">
                  <a:extLst>
                    <a:ext uri="{9D8B030D-6E8A-4147-A177-3AD203B41FA5}">
                      <a16:colId xmlns="" xmlns:a16="http://schemas.microsoft.com/office/drawing/2014/main" val="3203955936"/>
                    </a:ext>
                  </a:extLst>
                </a:gridCol>
                <a:gridCol w="3499633">
                  <a:extLst>
                    <a:ext uri="{9D8B030D-6E8A-4147-A177-3AD203B41FA5}">
                      <a16:colId xmlns="" xmlns:a16="http://schemas.microsoft.com/office/drawing/2014/main" val="1562891262"/>
                    </a:ext>
                  </a:extLst>
                </a:gridCol>
              </a:tblGrid>
              <a:tr h="432830"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內部環境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外部環境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9895266"/>
                  </a:ext>
                </a:extLst>
              </a:tr>
              <a:tr h="1820562"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</a:pPr>
                      <a:r>
                        <a:rPr lang="zh-TW" sz="2000" b="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50000"/>
                        </a:lnSpc>
                      </a:pPr>
                      <a:r>
                        <a:rPr lang="zh-TW" sz="2000" b="1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優勢（Strengths）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1.多樣性水果品種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2.優質氣候及地理條件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3.一年四季皆有產品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50000"/>
                        </a:lnSpc>
                      </a:pPr>
                      <a:r>
                        <a:rPr lang="zh-TW" sz="2000" b="1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機會（Opportunities）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1.現代人的健康觀念提升 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2.網路零售的普及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3.農產品市場成長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9049323"/>
                  </a:ext>
                </a:extLst>
              </a:tr>
              <a:tr h="1820562"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</a:pPr>
                      <a:r>
                        <a:rPr lang="zh-TW" sz="2000" b="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50000"/>
                        </a:lnSpc>
                      </a:pPr>
                      <a:r>
                        <a:rPr lang="zh-TW" sz="2000" b="1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劣勢（Weaknesses）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1.缺少年輕族群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2.人力資源少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3.水果保存期不長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50000"/>
                        </a:lnSpc>
                      </a:pPr>
                      <a:r>
                        <a:rPr lang="zh-TW" sz="2000" b="1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威脅（Threats）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1.農產品價格波動及不穩性</a:t>
                      </a:r>
                    </a:p>
                    <a:p>
                      <a:pPr marR="60960">
                        <a:lnSpc>
                          <a:spcPct val="150000"/>
                        </a:lnSpc>
                      </a:pPr>
                      <a:r>
                        <a:rPr lang="zh-TW" sz="2000" dirty="0">
                          <a:solidFill>
                            <a:srgbClr val="5A6C4E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2.消費者需求多元化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8712588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5243016" y="1356697"/>
            <a:ext cx="2465399" cy="4408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dist">
              <a:lnSpc>
                <a:spcPts val="2278"/>
              </a:lnSpc>
            </a:pPr>
            <a:r>
              <a:rPr lang="en-US" altLang="zh-TW" sz="3600" b="1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SWOT</a:t>
            </a:r>
            <a:r>
              <a:rPr lang="zh-TW" altLang="en-US" sz="3600" b="1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分析</a:t>
            </a:r>
            <a:endParaRPr lang="en-US" sz="3600" b="1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6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685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402" y="-84287"/>
            <a:ext cx="3233923" cy="7276327"/>
          </a:xfrm>
          <a:prstGeom prst="rect">
            <a:avLst/>
          </a:prstGeom>
        </p:spPr>
      </p:pic>
      <p:sp>
        <p:nvSpPr>
          <p:cNvPr id="16" name="雲朵形 15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246026" y="-392166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90222" y="236309"/>
            <a:ext cx="7508277" cy="779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八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、市場分析</a:t>
            </a: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="" xmlns:a16="http://schemas.microsoft.com/office/drawing/2014/main" id="{35633FF9-67CC-4E23-4DB8-DB4379F99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696921"/>
              </p:ext>
            </p:extLst>
          </p:nvPr>
        </p:nvGraphicFramePr>
        <p:xfrm>
          <a:off x="2570117" y="1123222"/>
          <a:ext cx="7051765" cy="565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4"/>
          <p:cNvSpPr/>
          <p:nvPr/>
        </p:nvSpPr>
        <p:spPr>
          <a:xfrm>
            <a:off x="5444605" y="1040463"/>
            <a:ext cx="2208311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altLang="zh-TW" sz="3600" b="1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4P</a:t>
            </a:r>
            <a:r>
              <a:rPr lang="zh-TW" altLang="en-US" sz="3600" b="1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分析</a:t>
            </a:r>
            <a:endParaRPr lang="en-US" sz="3600" b="1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1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990222" y="236309"/>
            <a:ext cx="7508277" cy="779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八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、市場分析</a:t>
            </a:r>
          </a:p>
        </p:txBody>
      </p:sp>
      <p:sp>
        <p:nvSpPr>
          <p:cNvPr id="24" name="矩形 23"/>
          <p:cNvSpPr/>
          <p:nvPr/>
        </p:nvSpPr>
        <p:spPr>
          <a:xfrm rot="16200000">
            <a:off x="-344536" y="5101458"/>
            <a:ext cx="2284210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rot="16200000">
            <a:off x="802165" y="4721328"/>
            <a:ext cx="3121691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rot="16200000">
            <a:off x="2308275" y="4416493"/>
            <a:ext cx="3728618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16200000">
            <a:off x="3593872" y="3943397"/>
            <a:ext cx="4645640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16200000">
            <a:off x="5827555" y="4403264"/>
            <a:ext cx="3797422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16200000">
            <a:off x="8083196" y="4787388"/>
            <a:ext cx="3121691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16200000">
            <a:off x="10246980" y="5156607"/>
            <a:ext cx="2284210" cy="101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314944" y="4691756"/>
            <a:ext cx="662200" cy="2166244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產業環境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11" name="Text 4"/>
          <p:cNvSpPr/>
          <p:nvPr/>
        </p:nvSpPr>
        <p:spPr>
          <a:xfrm>
            <a:off x="1990092" y="4345286"/>
            <a:ext cx="546179" cy="2070283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客戶分析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12" name="Text 4"/>
          <p:cNvSpPr/>
          <p:nvPr/>
        </p:nvSpPr>
        <p:spPr>
          <a:xfrm>
            <a:off x="5293094" y="3243966"/>
            <a:ext cx="850198" cy="2418392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競爭者分析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25" name="Text 4"/>
          <p:cNvSpPr/>
          <p:nvPr/>
        </p:nvSpPr>
        <p:spPr>
          <a:xfrm>
            <a:off x="4055502" y="3862352"/>
            <a:ext cx="329711" cy="2127812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產業環境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27" name="Text 4"/>
          <p:cNvSpPr/>
          <p:nvPr/>
        </p:nvSpPr>
        <p:spPr>
          <a:xfrm>
            <a:off x="7335188" y="3862352"/>
            <a:ext cx="541716" cy="2180406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市場潛力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26" name="Text 4"/>
          <p:cNvSpPr/>
          <p:nvPr/>
        </p:nvSpPr>
        <p:spPr>
          <a:xfrm>
            <a:off x="9530863" y="4286450"/>
            <a:ext cx="274557" cy="2129119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競爭優勢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28" name="Text 4"/>
          <p:cNvSpPr/>
          <p:nvPr/>
        </p:nvSpPr>
        <p:spPr>
          <a:xfrm>
            <a:off x="10921707" y="4782649"/>
            <a:ext cx="654784" cy="1984458"/>
          </a:xfrm>
          <a:prstGeom prst="rect">
            <a:avLst/>
          </a:prstGeom>
          <a:noFill/>
          <a:ln/>
        </p:spPr>
        <p:txBody>
          <a:bodyPr vert="eaVert" wrap="none" rtlCol="0" anchor="t"/>
          <a:lstStyle/>
          <a:p>
            <a:pPr>
              <a:lnSpc>
                <a:spcPts val="2278"/>
              </a:lnSpc>
            </a:pPr>
            <a:r>
              <a:rPr lang="zh-TW" altLang="zh-TW" sz="36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未來展望</a:t>
            </a:r>
            <a:endParaRPr lang="en-US" sz="36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6" y="1480641"/>
            <a:ext cx="1727011" cy="17270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23" y="625928"/>
            <a:ext cx="1347466" cy="13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手繪多邊形 6"/>
          <p:cNvSpPr/>
          <p:nvPr/>
        </p:nvSpPr>
        <p:spPr>
          <a:xfrm rot="7928731">
            <a:off x="2768514" y="2014807"/>
            <a:ext cx="9783192" cy="5901379"/>
          </a:xfrm>
          <a:custGeom>
            <a:avLst/>
            <a:gdLst>
              <a:gd name="connsiteX0" fmla="*/ 0 w 9783192"/>
              <a:gd name="connsiteY0" fmla="*/ 1021444 h 5901379"/>
              <a:gd name="connsiteX1" fmla="*/ 4083728 w 9783192"/>
              <a:gd name="connsiteY1" fmla="*/ 160311 h 5901379"/>
              <a:gd name="connsiteX2" fmla="*/ 2663301 w 9783192"/>
              <a:gd name="connsiteY2" fmla="*/ 3871177 h 5901379"/>
              <a:gd name="connsiteX3" fmla="*/ 6400800 w 9783192"/>
              <a:gd name="connsiteY3" fmla="*/ 4323938 h 5901379"/>
              <a:gd name="connsiteX4" fmla="*/ 7528264 w 9783192"/>
              <a:gd name="connsiteY4" fmla="*/ 5815386 h 5901379"/>
              <a:gd name="connsiteX5" fmla="*/ 9783192 w 9783192"/>
              <a:gd name="connsiteY5" fmla="*/ 1465328 h 590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92" h="5901379">
                <a:moveTo>
                  <a:pt x="0" y="1021444"/>
                </a:moveTo>
                <a:cubicBezTo>
                  <a:pt x="1819922" y="353400"/>
                  <a:pt x="3639845" y="-314644"/>
                  <a:pt x="4083728" y="160311"/>
                </a:cubicBezTo>
                <a:cubicBezTo>
                  <a:pt x="4527611" y="635266"/>
                  <a:pt x="2277122" y="3177239"/>
                  <a:pt x="2663301" y="3871177"/>
                </a:cubicBezTo>
                <a:cubicBezTo>
                  <a:pt x="3049480" y="4565115"/>
                  <a:pt x="5589973" y="3999903"/>
                  <a:pt x="6400800" y="4323938"/>
                </a:cubicBezTo>
                <a:cubicBezTo>
                  <a:pt x="7211627" y="4647973"/>
                  <a:pt x="6964532" y="6291821"/>
                  <a:pt x="7528264" y="5815386"/>
                </a:cubicBezTo>
                <a:cubicBezTo>
                  <a:pt x="8091996" y="5338951"/>
                  <a:pt x="9259410" y="2039417"/>
                  <a:pt x="9783192" y="14653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285149" y="1617607"/>
            <a:ext cx="6231334" cy="1814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2000" dirty="0">
              <a:solidFill>
                <a:srgbClr val="3A3630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4694"/>
              </p:ext>
            </p:extLst>
          </p:nvPr>
        </p:nvGraphicFramePr>
        <p:xfrm>
          <a:off x="1977886" y="2104766"/>
          <a:ext cx="8182114" cy="3147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91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1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sz="2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農產品</a:t>
                      </a:r>
                      <a:endParaRPr lang="zh-TW" sz="2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sz="2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產品價格</a:t>
                      </a:r>
                      <a:endParaRPr lang="zh-TW" sz="2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baseline="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</a:t>
                      </a:r>
                      <a:r>
                        <a:rPr 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天王</a:t>
                      </a: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柑橘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一斤 50 - 120 元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5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baseline="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</a:t>
                      </a:r>
                      <a:r>
                        <a:rPr 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砂糖</a:t>
                      </a: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橘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A級一箱400元/3.5斤</a:t>
                      </a:r>
                      <a:endParaRPr lang="en-US" altLang="zh-TW" sz="1800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B級一箱350元/4斤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</a:t>
                      </a:r>
                      <a:r>
                        <a:rPr 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柚子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一箱10斤500元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511"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baseline="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</a:t>
                      </a:r>
                      <a:r>
                        <a:rPr 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水蜜桃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A級 一斤180元</a:t>
                      </a:r>
                      <a:endParaRPr lang="en-US" altLang="zh-TW" sz="1800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B級 一斤150元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050"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1800" kern="1200" dirty="0" smtClean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茂</a:t>
                      </a: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谷柑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4191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38512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9-10顆 500元/10斤 600元</a:t>
                      </a:r>
                      <a:endParaRPr lang="zh-TW" sz="1800" b="1" kern="1200" dirty="0">
                        <a:solidFill>
                          <a:srgbClr val="38512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雲朵形 10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565203" y="-418582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452926" y="243678"/>
            <a:ext cx="4643074" cy="93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九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、財務分析</a:t>
            </a:r>
            <a:endParaRPr lang="zh-TW" alt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83003" y="5437120"/>
            <a:ext cx="39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根據時價會有變動</a:t>
            </a:r>
          </a:p>
          <a:p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欣旺果園 | Facebook</a:t>
            </a:r>
            <a:endParaRPr lang="zh-TW" altLang="en-US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617">
            <a:off x="450858" y="4958753"/>
            <a:ext cx="1177623" cy="11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626419" y="597534"/>
            <a:ext cx="11061409" cy="5820582"/>
          </a:xfrm>
          <a:prstGeom prst="rect">
            <a:avLst/>
          </a:prstGeom>
          <a:solidFill>
            <a:srgbClr val="FEF5E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sp>
      <p:sp>
        <p:nvSpPr>
          <p:cNvPr id="8" name="Text 2"/>
          <p:cNvSpPr/>
          <p:nvPr/>
        </p:nvSpPr>
        <p:spPr>
          <a:xfrm>
            <a:off x="337132" y="138496"/>
            <a:ext cx="507431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十、風險與問題評析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16" name="Text 2">
            <a:extLst>
              <a:ext uri="{FF2B5EF4-FFF2-40B4-BE49-F238E27FC236}">
                <a16:creationId xmlns="" xmlns:a16="http://schemas.microsoft.com/office/drawing/2014/main" id="{EC1BF439-7FC1-30ED-0381-0B0E17FAFD45}"/>
              </a:ext>
            </a:extLst>
          </p:cNvPr>
          <p:cNvSpPr/>
          <p:nvPr/>
        </p:nvSpPr>
        <p:spPr>
          <a:xfrm>
            <a:off x="1825549" y="1800064"/>
            <a:ext cx="3703241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endParaRPr lang="en-US" sz="364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右箭头 10"/>
          <p:cNvSpPr/>
          <p:nvPr/>
        </p:nvSpPr>
        <p:spPr>
          <a:xfrm>
            <a:off x="626419" y="3273080"/>
            <a:ext cx="11000285" cy="514490"/>
          </a:xfrm>
          <a:prstGeom prst="rightArrow">
            <a:avLst/>
          </a:prstGeom>
          <a:solidFill>
            <a:schemeClr val="accent4">
              <a:lumMod val="50000"/>
              <a:alpha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26000" rtlCol="0" anchor="ctr"/>
          <a:lstStyle/>
          <a:p>
            <a:pPr algn="ctr"/>
            <a:endParaRPr lang="zh-CN" altLang="en-US" sz="1200">
              <a:solidFill>
                <a:srgbClr val="3F7EE5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" y="3241474"/>
            <a:ext cx="532702" cy="532702"/>
          </a:xfrm>
          <a:prstGeom prst="rect">
            <a:avLst/>
          </a:prstGeom>
        </p:spPr>
      </p:pic>
      <p:sp>
        <p:nvSpPr>
          <p:cNvPr id="26" name="椭圆 12"/>
          <p:cNvSpPr/>
          <p:nvPr/>
        </p:nvSpPr>
        <p:spPr>
          <a:xfrm>
            <a:off x="820639" y="2773617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市場需求和價格波動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sp>
        <p:nvSpPr>
          <p:cNvPr id="27" name="椭圆 12"/>
          <p:cNvSpPr/>
          <p:nvPr/>
        </p:nvSpPr>
        <p:spPr>
          <a:xfrm>
            <a:off x="2623154" y="2773617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質量問題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sp>
        <p:nvSpPr>
          <p:cNvPr id="28" name="椭圆 12"/>
          <p:cNvSpPr/>
          <p:nvPr/>
        </p:nvSpPr>
        <p:spPr>
          <a:xfrm>
            <a:off x="4425669" y="2773616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農業技術更新需求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sp>
        <p:nvSpPr>
          <p:cNvPr id="29" name="椭圆 12"/>
          <p:cNvSpPr/>
          <p:nvPr/>
        </p:nvSpPr>
        <p:spPr>
          <a:xfrm>
            <a:off x="6228184" y="2773615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農業政策變化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sp>
        <p:nvSpPr>
          <p:cNvPr id="30" name="椭圆 12"/>
          <p:cNvSpPr/>
          <p:nvPr/>
        </p:nvSpPr>
        <p:spPr>
          <a:xfrm>
            <a:off x="8030651" y="2773615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營養價值和食安問題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sp>
        <p:nvSpPr>
          <p:cNvPr id="31" name="椭圆 12"/>
          <p:cNvSpPr/>
          <p:nvPr/>
        </p:nvSpPr>
        <p:spPr>
          <a:xfrm>
            <a:off x="9828677" y="2773615"/>
            <a:ext cx="1414238" cy="13107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600" dirty="0" err="1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疫情影響或其他疾病影響</a:t>
            </a:r>
            <a:endParaRPr lang="zh-CN" altLang="en-US" sz="1600" dirty="0">
              <a:solidFill>
                <a:schemeClr val="bg1"/>
              </a:solidFill>
              <a:latin typeface="思源黑体旧字形 ExtraLight" panose="020B0200000000000000" pitchFamily="34" charset="-128"/>
              <a:ea typeface="思源黑体旧字形 ExtraLight" panose="020B0200000000000000" pitchFamily="34" charset="-128"/>
              <a:sym typeface="思源黑体旧字形 ExtraLight" panose="020B0200000000000000" pitchFamily="34" charset="-128"/>
            </a:endParaRPr>
          </a:p>
        </p:txBody>
      </p:sp>
      <p:cxnSp>
        <p:nvCxnSpPr>
          <p:cNvPr id="32" name="肘形连接符 18"/>
          <p:cNvCxnSpPr/>
          <p:nvPr/>
        </p:nvCxnSpPr>
        <p:spPr>
          <a:xfrm rot="5400000" flipH="1" flipV="1">
            <a:off x="1521385" y="2209562"/>
            <a:ext cx="475710" cy="462969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92472" y="998359"/>
            <a:ext cx="3299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橘子市場價格可能因供應過剩、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需求下降而波動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可以建立完善的生產管理制度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</a:t>
            </a:r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來增加產品銷量，降低銷售成本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</a:p>
          <a:p>
            <a:endParaRPr lang="zh-TW" altLang="en-US" dirty="0"/>
          </a:p>
        </p:txBody>
      </p:sp>
      <p:cxnSp>
        <p:nvCxnSpPr>
          <p:cNvPr id="33" name="肘形连接符 18"/>
          <p:cNvCxnSpPr/>
          <p:nvPr/>
        </p:nvCxnSpPr>
        <p:spPr>
          <a:xfrm rot="5400000">
            <a:off x="2868887" y="4207240"/>
            <a:ext cx="475200" cy="464400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1527755" y="4794498"/>
            <a:ext cx="249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土地退化或污染可能影響果樹的生長和果實品質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zh-TW" altLang="en-US" dirty="0"/>
          </a:p>
        </p:txBody>
      </p:sp>
      <p:cxnSp>
        <p:nvCxnSpPr>
          <p:cNvPr id="36" name="肘形连接符 18"/>
          <p:cNvCxnSpPr/>
          <p:nvPr/>
        </p:nvCxnSpPr>
        <p:spPr>
          <a:xfrm rot="5400000" flipH="1" flipV="1">
            <a:off x="5110614" y="2209563"/>
            <a:ext cx="475710" cy="462969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880801" y="1059661"/>
            <a:ext cx="249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推廣先進的生產技術</a:t>
            </a:r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、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加強農業機械化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可以提高農業生產效率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zh-TW" altLang="en-US" dirty="0"/>
          </a:p>
        </p:txBody>
      </p:sp>
      <p:cxnSp>
        <p:nvCxnSpPr>
          <p:cNvPr id="38" name="肘形连接符 18"/>
          <p:cNvCxnSpPr/>
          <p:nvPr/>
        </p:nvCxnSpPr>
        <p:spPr>
          <a:xfrm rot="5400000">
            <a:off x="6465503" y="4207240"/>
            <a:ext cx="475200" cy="464400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5108828" y="4794498"/>
            <a:ext cx="249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土地退化或污染可能影響果樹的生長和果實品質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zh-TW" altLang="en-US" dirty="0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770">
            <a:off x="5845983" y="2063742"/>
            <a:ext cx="480484" cy="480484"/>
          </a:xfrm>
          <a:prstGeom prst="rect">
            <a:avLst/>
          </a:prstGeom>
        </p:spPr>
      </p:pic>
      <p:cxnSp>
        <p:nvCxnSpPr>
          <p:cNvPr id="41" name="肘形连接符 18"/>
          <p:cNvCxnSpPr/>
          <p:nvPr/>
        </p:nvCxnSpPr>
        <p:spPr>
          <a:xfrm rot="5400000" flipH="1" flipV="1">
            <a:off x="8698709" y="2209562"/>
            <a:ext cx="475710" cy="462969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8065575" y="1002862"/>
            <a:ext cx="264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消費者可能關注食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安問題，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所以需遵守相關之法規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才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可以贏得信任</a:t>
            </a:r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，提高產品的競爭力</a:t>
            </a:r>
            <a:endParaRPr lang="zh-TW" altLang="en-US" dirty="0"/>
          </a:p>
        </p:txBody>
      </p:sp>
      <p:cxnSp>
        <p:nvCxnSpPr>
          <p:cNvPr id="43" name="肘形连接符 18"/>
          <p:cNvCxnSpPr/>
          <p:nvPr/>
        </p:nvCxnSpPr>
        <p:spPr>
          <a:xfrm rot="5400000">
            <a:off x="10115867" y="4212271"/>
            <a:ext cx="475200" cy="464400"/>
          </a:xfrm>
          <a:prstGeom prst="bentConnector3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8689901" y="4776140"/>
            <a:ext cx="249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為了應對不利因素</a:t>
            </a:r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需要建立完善的應急計畫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en-US" altLang="zh-TW" dirty="0" smtClean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r>
              <a:rPr lang="zh-TW" altLang="en-US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en-US" altLang="zh-TW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風險評估</a:t>
            </a:r>
            <a:r>
              <a:rPr lang="en-US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、</a:t>
            </a:r>
            <a:r>
              <a:rPr lang="en-US" altLang="zh-TW" dirty="0" err="1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應急</a:t>
            </a:r>
            <a:r>
              <a:rPr lang="zh-TW" altLang="en-US" dirty="0" smtClean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措施。</a:t>
            </a:r>
            <a:endParaRPr lang="en-US" altLang="zh-TW" dirty="0" smtClean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292" y="768961"/>
            <a:ext cx="615553" cy="1909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38512F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38512F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一</a:t>
            </a:r>
            <a:r>
              <a:rPr lang="en-US" altLang="zh-TW" sz="2800" dirty="0" smtClean="0">
                <a:solidFill>
                  <a:srgbClr val="38512F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rgbClr val="38512F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風險</a:t>
            </a:r>
            <a:endParaRPr lang="zh-TW" altLang="en-US" sz="2800" dirty="0">
              <a:solidFill>
                <a:srgbClr val="38512F"/>
              </a:solidFill>
              <a:latin typeface="Arial" panose="020B060402020202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750376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441907" y="85866"/>
            <a:ext cx="507431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十、風險與問題評析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2CEF1A6-2897-1FC7-4221-9BAF923D04E4}"/>
              </a:ext>
            </a:extLst>
          </p:cNvPr>
          <p:cNvSpPr txBox="1"/>
          <p:nvPr/>
        </p:nvSpPr>
        <p:spPr>
          <a:xfrm>
            <a:off x="304728" y="847305"/>
            <a:ext cx="6094428" cy="54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dirty="0">
                <a:solidFill>
                  <a:srgbClr val="38512F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（二）問題</a:t>
            </a:r>
            <a:r>
              <a:rPr lang="zh-TW" altLang="zh-TW" sz="2800" dirty="0">
                <a:solidFill>
                  <a:srgbClr val="38512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評析</a:t>
            </a:r>
            <a:endParaRPr lang="zh-TW" altLang="zh-TW" sz="2800" dirty="0">
              <a:solidFill>
                <a:srgbClr val="38512F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152250" y="1438949"/>
            <a:ext cx="3831513" cy="1567479"/>
            <a:chOff x="1148043" y="1771799"/>
            <a:chExt cx="4855726" cy="2435304"/>
          </a:xfrm>
        </p:grpSpPr>
        <p:sp>
          <p:nvSpPr>
            <p:cNvPr id="6" name="Shape 3">
              <a:extLst>
                <a:ext uri="{FF2B5EF4-FFF2-40B4-BE49-F238E27FC236}">
                  <a16:creationId xmlns="" xmlns:a16="http://schemas.microsoft.com/office/drawing/2014/main" id="{83CBD3BF-3BBD-387C-DF8F-793CCD2FD31A}"/>
                </a:ext>
              </a:extLst>
            </p:cNvPr>
            <p:cNvSpPr/>
            <p:nvPr/>
          </p:nvSpPr>
          <p:spPr>
            <a:xfrm>
              <a:off x="1148043" y="1771799"/>
              <a:ext cx="4855726" cy="2435304"/>
            </a:xfrm>
            <a:prstGeom prst="roundRect">
              <a:avLst>
                <a:gd name="adj" fmla="val 2737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Text 4">
              <a:extLst>
                <a:ext uri="{FF2B5EF4-FFF2-40B4-BE49-F238E27FC236}">
                  <a16:creationId xmlns="" xmlns:a16="http://schemas.microsoft.com/office/drawing/2014/main" id="{7DAB01CD-F1BD-85E9-7B90-3595378ED712}"/>
                </a:ext>
              </a:extLst>
            </p:cNvPr>
            <p:cNvSpPr/>
            <p:nvPr/>
          </p:nvSpPr>
          <p:spPr>
            <a:xfrm>
              <a:off x="1340991" y="1915676"/>
              <a:ext cx="2221944" cy="347187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1.天氣變化：</a:t>
              </a:r>
              <a:endPara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Text 5">
              <a:extLst>
                <a:ext uri="{FF2B5EF4-FFF2-40B4-BE49-F238E27FC236}">
                  <a16:creationId xmlns="" xmlns:a16="http://schemas.microsoft.com/office/drawing/2014/main" id="{168068F0-805B-0773-3D26-D7CF273E49B4}"/>
                </a:ext>
              </a:extLst>
            </p:cNvPr>
            <p:cNvSpPr/>
            <p:nvPr/>
          </p:nvSpPr>
          <p:spPr>
            <a:xfrm>
              <a:off x="1371952" y="2421604"/>
              <a:ext cx="4411385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橘子生長需要適宜的氣候條件，不穩定的氣候可能導致產量下降或作物損失。</a:t>
              </a:r>
              <a:endParaRPr lang="en-US" sz="175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294145" y="3031036"/>
            <a:ext cx="4530305" cy="1950276"/>
            <a:chOff x="6180377" y="1925338"/>
            <a:chExt cx="4855726" cy="2435304"/>
          </a:xfrm>
        </p:grpSpPr>
        <p:sp>
          <p:nvSpPr>
            <p:cNvPr id="10" name="Shape 6">
              <a:extLst>
                <a:ext uri="{FF2B5EF4-FFF2-40B4-BE49-F238E27FC236}">
                  <a16:creationId xmlns="" xmlns:a16="http://schemas.microsoft.com/office/drawing/2014/main" id="{B62A72DB-B404-A711-E4BA-AAFC844365DE}"/>
                </a:ext>
              </a:extLst>
            </p:cNvPr>
            <p:cNvSpPr/>
            <p:nvPr/>
          </p:nvSpPr>
          <p:spPr>
            <a:xfrm>
              <a:off x="6180377" y="1925338"/>
              <a:ext cx="4855726" cy="2435304"/>
            </a:xfrm>
            <a:prstGeom prst="roundRect">
              <a:avLst>
                <a:gd name="adj" fmla="val 2737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Text 7">
              <a:extLst>
                <a:ext uri="{FF2B5EF4-FFF2-40B4-BE49-F238E27FC236}">
                  <a16:creationId xmlns="" xmlns:a16="http://schemas.microsoft.com/office/drawing/2014/main" id="{AB0F7F62-34D9-7D28-0B2B-84737E46AD88}"/>
                </a:ext>
              </a:extLst>
            </p:cNvPr>
            <p:cNvSpPr/>
            <p:nvPr/>
          </p:nvSpPr>
          <p:spPr>
            <a:xfrm>
              <a:off x="6448110" y="1993970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2.病蟲害：</a:t>
              </a:r>
              <a:endPara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="" xmlns:a16="http://schemas.microsoft.com/office/drawing/2014/main" id="{C9604270-33F4-60E3-7652-072D2B314240}"/>
                </a:ext>
              </a:extLst>
            </p:cNvPr>
            <p:cNvSpPr/>
            <p:nvPr/>
          </p:nvSpPr>
          <p:spPr>
            <a:xfrm>
              <a:off x="6448110" y="2464055"/>
              <a:ext cx="4411385" cy="1421606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 err="1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常見的病蟲害可能影響橘子樹的健康，如柑橘病毒、蜘蛛蟎和果蠅等，</a:t>
              </a:r>
              <a:r>
                <a:rPr lang="en-US" sz="1750" dirty="0" err="1" smtClean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需要選用、</a:t>
              </a:r>
              <a:r>
                <a:rPr lang="en-US" sz="1750" dirty="0" err="1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加強養護、</a:t>
              </a:r>
              <a:r>
                <a:rPr lang="en-US" sz="1750" dirty="0" err="1" smtClean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清除病蟲害源</a:t>
              </a:r>
              <a:r>
                <a:rPr lang="zh-TW" altLang="en-US" sz="1750" dirty="0" smtClean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、</a:t>
              </a:r>
              <a:r>
                <a:rPr lang="en-US" sz="1750" dirty="0" err="1" smtClean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使用化學防治等</a:t>
              </a:r>
              <a:r>
                <a:rPr lang="en-US" sz="175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。</a:t>
              </a:r>
              <a:endParaRPr lang="en-US" sz="175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60443" y="5043689"/>
            <a:ext cx="4840018" cy="1619437"/>
            <a:chOff x="1148043" y="4651444"/>
            <a:chExt cx="9933503" cy="1857732"/>
          </a:xfrm>
        </p:grpSpPr>
        <p:sp>
          <p:nvSpPr>
            <p:cNvPr id="13" name="Shape 9">
              <a:extLst>
                <a:ext uri="{FF2B5EF4-FFF2-40B4-BE49-F238E27FC236}">
                  <a16:creationId xmlns="" xmlns:a16="http://schemas.microsoft.com/office/drawing/2014/main" id="{F0F5645D-0B69-2015-B0DE-26BA742C8A18}"/>
                </a:ext>
              </a:extLst>
            </p:cNvPr>
            <p:cNvSpPr/>
            <p:nvPr/>
          </p:nvSpPr>
          <p:spPr>
            <a:xfrm>
              <a:off x="1148043" y="4651444"/>
              <a:ext cx="9933503" cy="1857732"/>
            </a:xfrm>
            <a:prstGeom prst="roundRect">
              <a:avLst>
                <a:gd name="adj" fmla="val 3205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Text 10">
              <a:extLst>
                <a:ext uri="{FF2B5EF4-FFF2-40B4-BE49-F238E27FC236}">
                  <a16:creationId xmlns="" xmlns:a16="http://schemas.microsoft.com/office/drawing/2014/main" id="{6CA401E0-94E3-CFEA-A724-19834B06C5FE}"/>
                </a:ext>
              </a:extLst>
            </p:cNvPr>
            <p:cNvSpPr/>
            <p:nvPr/>
          </p:nvSpPr>
          <p:spPr>
            <a:xfrm>
              <a:off x="1370213" y="4651445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3.水資源管理：</a:t>
              </a:r>
              <a:endPara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Text 11">
              <a:extLst>
                <a:ext uri="{FF2B5EF4-FFF2-40B4-BE49-F238E27FC236}">
                  <a16:creationId xmlns="" xmlns:a16="http://schemas.microsoft.com/office/drawing/2014/main" id="{FD89A6A5-583D-FB20-9308-EABDE714A8FA}"/>
                </a:ext>
              </a:extLst>
            </p:cNvPr>
            <p:cNvSpPr/>
            <p:nvPr/>
          </p:nvSpPr>
          <p:spPr>
            <a:xfrm>
              <a:off x="1495435" y="5176026"/>
              <a:ext cx="9489161" cy="1066205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9"/>
                </a:lnSpc>
                <a:buNone/>
              </a:pPr>
              <a:r>
                <a:rPr lang="en-US" sz="1750" dirty="0" err="1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水源供應不足或管理不善可能導致灌溉問題，影響果樹的生長，果樹需要充足的水分才能生長良好</a:t>
              </a:r>
              <a:r>
                <a:rPr lang="en-US" sz="1750" dirty="0" smtClean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，</a:t>
              </a:r>
              <a:endParaRPr lang="en-US" sz="175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84" y="925572"/>
            <a:ext cx="393116" cy="39311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307973" y="863624"/>
            <a:ext cx="4340743" cy="1290022"/>
            <a:chOff x="1269920" y="1601291"/>
            <a:chExt cx="4842272" cy="1517162"/>
          </a:xfrm>
        </p:grpSpPr>
        <p:sp>
          <p:nvSpPr>
            <p:cNvPr id="20" name="Shape 3">
              <a:extLst>
                <a:ext uri="{FF2B5EF4-FFF2-40B4-BE49-F238E27FC236}">
                  <a16:creationId xmlns="" xmlns:a16="http://schemas.microsoft.com/office/drawing/2014/main" id="{9BB1A2C3-4FAB-5080-7F5D-477EDFF9C369}"/>
                </a:ext>
              </a:extLst>
            </p:cNvPr>
            <p:cNvSpPr/>
            <p:nvPr/>
          </p:nvSpPr>
          <p:spPr>
            <a:xfrm>
              <a:off x="1269920" y="1601291"/>
              <a:ext cx="4842272" cy="1517162"/>
            </a:xfrm>
            <a:prstGeom prst="roundRect">
              <a:avLst>
                <a:gd name="adj" fmla="val 3865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Text 4">
              <a:extLst>
                <a:ext uri="{FF2B5EF4-FFF2-40B4-BE49-F238E27FC236}">
                  <a16:creationId xmlns="" xmlns:a16="http://schemas.microsoft.com/office/drawing/2014/main" id="{5C17D902-2525-72D7-BBFE-9629E5D0B4AC}"/>
                </a:ext>
              </a:extLst>
            </p:cNvPr>
            <p:cNvSpPr/>
            <p:nvPr/>
          </p:nvSpPr>
          <p:spPr>
            <a:xfrm>
              <a:off x="1475303" y="1730417"/>
              <a:ext cx="2215753" cy="346115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26"/>
                </a:lnSpc>
                <a:buNone/>
              </a:pPr>
              <a:r>
                <a:rPr lang="en-US" sz="2181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4.勞工需求：</a:t>
              </a:r>
              <a:endParaRPr lang="en-US" sz="218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Text 5">
              <a:extLst>
                <a:ext uri="{FF2B5EF4-FFF2-40B4-BE49-F238E27FC236}">
                  <a16:creationId xmlns="" xmlns:a16="http://schemas.microsoft.com/office/drawing/2014/main" id="{4A5618D2-CAE8-5A28-10C9-476DED1885EF}"/>
                </a:ext>
              </a:extLst>
            </p:cNvPr>
            <p:cNvSpPr/>
            <p:nvPr/>
          </p:nvSpPr>
          <p:spPr>
            <a:xfrm>
              <a:off x="1475302" y="2114486"/>
              <a:ext cx="4399121" cy="70889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適足的勞工供應是生產過程中的重要因素，人力資源管理需要注意。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7788850" y="2182106"/>
            <a:ext cx="4141519" cy="1556522"/>
            <a:chOff x="6317575" y="1508843"/>
            <a:chExt cx="4842272" cy="1517162"/>
          </a:xfrm>
        </p:grpSpPr>
        <p:sp>
          <p:nvSpPr>
            <p:cNvPr id="24" name="Shape 6">
              <a:extLst>
                <a:ext uri="{FF2B5EF4-FFF2-40B4-BE49-F238E27FC236}">
                  <a16:creationId xmlns="" xmlns:a16="http://schemas.microsoft.com/office/drawing/2014/main" id="{25BE2A92-9A4D-0D82-D3BC-7646F031236B}"/>
                </a:ext>
              </a:extLst>
            </p:cNvPr>
            <p:cNvSpPr/>
            <p:nvPr/>
          </p:nvSpPr>
          <p:spPr>
            <a:xfrm>
              <a:off x="6317575" y="1508843"/>
              <a:ext cx="4842272" cy="1517162"/>
            </a:xfrm>
            <a:prstGeom prst="roundRect">
              <a:avLst>
                <a:gd name="adj" fmla="val 3865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Text 7">
              <a:extLst>
                <a:ext uri="{FF2B5EF4-FFF2-40B4-BE49-F238E27FC236}">
                  <a16:creationId xmlns="" xmlns:a16="http://schemas.microsoft.com/office/drawing/2014/main" id="{8D48BC06-B527-DB47-06CF-AFCDFD2B9D65}"/>
                </a:ext>
              </a:extLst>
            </p:cNvPr>
            <p:cNvSpPr/>
            <p:nvPr/>
          </p:nvSpPr>
          <p:spPr>
            <a:xfrm>
              <a:off x="6539151" y="1730417"/>
              <a:ext cx="2215753" cy="346115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26"/>
                </a:lnSpc>
                <a:buNone/>
              </a:pPr>
              <a:r>
                <a:rPr lang="en-US" sz="2181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5.成本控制：</a:t>
              </a:r>
              <a:endParaRPr lang="en-US" sz="218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="" xmlns:a16="http://schemas.microsoft.com/office/drawing/2014/main" id="{2D35F2D6-F308-72F8-729D-E5500EBFEF15}"/>
                </a:ext>
              </a:extLst>
            </p:cNvPr>
            <p:cNvSpPr/>
            <p:nvPr/>
          </p:nvSpPr>
          <p:spPr>
            <a:xfrm>
              <a:off x="6539030" y="2113753"/>
              <a:ext cx="4399121" cy="70889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生產成本的增加可能影響經營利潤，需要有效的成本控制措施。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961100" y="3904966"/>
            <a:ext cx="6105920" cy="3089518"/>
            <a:chOff x="1253847" y="3240686"/>
            <a:chExt cx="9906000" cy="3292089"/>
          </a:xfrm>
        </p:grpSpPr>
        <p:sp>
          <p:nvSpPr>
            <p:cNvPr id="28" name="Shape 9">
              <a:extLst>
                <a:ext uri="{FF2B5EF4-FFF2-40B4-BE49-F238E27FC236}">
                  <a16:creationId xmlns="" xmlns:a16="http://schemas.microsoft.com/office/drawing/2014/main" id="{DCDC9036-EC40-F291-1435-7B47B7F8DAFC}"/>
                </a:ext>
              </a:extLst>
            </p:cNvPr>
            <p:cNvSpPr/>
            <p:nvPr/>
          </p:nvSpPr>
          <p:spPr>
            <a:xfrm>
              <a:off x="1253847" y="3240686"/>
              <a:ext cx="9906000" cy="3292089"/>
            </a:xfrm>
            <a:prstGeom prst="roundRect">
              <a:avLst>
                <a:gd name="adj" fmla="val 1689"/>
              </a:avLst>
            </a:prstGeom>
            <a:solidFill>
              <a:srgbClr val="F6E9D5"/>
            </a:solidFill>
            <a:ln/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Text 10">
              <a:extLst>
                <a:ext uri="{FF2B5EF4-FFF2-40B4-BE49-F238E27FC236}">
                  <a16:creationId xmlns="" xmlns:a16="http://schemas.microsoft.com/office/drawing/2014/main" id="{54B70012-88D9-95B8-8820-992C470DEDEF}"/>
                </a:ext>
              </a:extLst>
            </p:cNvPr>
            <p:cNvSpPr/>
            <p:nvPr/>
          </p:nvSpPr>
          <p:spPr>
            <a:xfrm>
              <a:off x="1475303" y="3456936"/>
              <a:ext cx="2215753" cy="346115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26"/>
                </a:lnSpc>
                <a:buNone/>
              </a:pPr>
              <a:r>
                <a:rPr lang="en-US" sz="2181" dirty="0">
                  <a:solidFill>
                    <a:srgbClr val="38512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ora" pitchFamily="34" charset="-120"/>
                </a:rPr>
                <a:t>6.自然資源管理：</a:t>
              </a:r>
              <a:endParaRPr lang="en-US" sz="218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Text 11">
              <a:extLst>
                <a:ext uri="{FF2B5EF4-FFF2-40B4-BE49-F238E27FC236}">
                  <a16:creationId xmlns="" xmlns:a16="http://schemas.microsoft.com/office/drawing/2014/main" id="{B4542214-BA9F-593F-A284-5294A0465E39}"/>
                </a:ext>
              </a:extLst>
            </p:cNvPr>
            <p:cNvSpPr/>
            <p:nvPr/>
          </p:nvSpPr>
          <p:spPr>
            <a:xfrm>
              <a:off x="1475302" y="3911458"/>
              <a:ext cx="9462849" cy="70889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土壤、水源和生態環境是農業生產的基礎，合理管理這些資源，是確保長期可持續農業生產的重要保障。可以注重以下幾點：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Text 12">
              <a:extLst>
                <a:ext uri="{FF2B5EF4-FFF2-40B4-BE49-F238E27FC236}">
                  <a16:creationId xmlns="" xmlns:a16="http://schemas.microsoft.com/office/drawing/2014/main" id="{DF1286B1-1C87-F292-0A0C-CB1F8774DD0B}"/>
                </a:ext>
              </a:extLst>
            </p:cNvPr>
            <p:cNvSpPr/>
            <p:nvPr/>
          </p:nvSpPr>
          <p:spPr>
            <a:xfrm>
              <a:off x="1475301" y="4657812"/>
              <a:ext cx="9462849" cy="35444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(1)保護土壤肥力，減少土壤流失和污染。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Text 13">
              <a:extLst>
                <a:ext uri="{FF2B5EF4-FFF2-40B4-BE49-F238E27FC236}">
                  <a16:creationId xmlns="" xmlns:a16="http://schemas.microsoft.com/office/drawing/2014/main" id="{BCCC07C8-E45D-6837-4E9A-70F7843F30B8}"/>
                </a:ext>
              </a:extLst>
            </p:cNvPr>
            <p:cNvSpPr/>
            <p:nvPr/>
          </p:nvSpPr>
          <p:spPr>
            <a:xfrm>
              <a:off x="1475301" y="5096716"/>
              <a:ext cx="9462849" cy="35444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(2)加強土壤改良，提高土壤質量。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Text 14">
              <a:extLst>
                <a:ext uri="{FF2B5EF4-FFF2-40B4-BE49-F238E27FC236}">
                  <a16:creationId xmlns="" xmlns:a16="http://schemas.microsoft.com/office/drawing/2014/main" id="{BFBD6036-5476-EF38-84C3-ED650ECA1F85}"/>
                </a:ext>
              </a:extLst>
            </p:cNvPr>
            <p:cNvSpPr/>
            <p:nvPr/>
          </p:nvSpPr>
          <p:spPr>
            <a:xfrm>
              <a:off x="1475301" y="5532972"/>
              <a:ext cx="9462849" cy="35444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(3)節約用水，提高水資源利用效率。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4" name="Text 15">
              <a:extLst>
                <a:ext uri="{FF2B5EF4-FFF2-40B4-BE49-F238E27FC236}">
                  <a16:creationId xmlns="" xmlns:a16="http://schemas.microsoft.com/office/drawing/2014/main" id="{C72A493E-AD6E-3273-B970-1033B4AAA8D8}"/>
                </a:ext>
              </a:extLst>
            </p:cNvPr>
            <p:cNvSpPr/>
            <p:nvPr/>
          </p:nvSpPr>
          <p:spPr>
            <a:xfrm>
              <a:off x="1475301" y="5975328"/>
              <a:ext cx="9462849" cy="35444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792"/>
                </a:lnSpc>
                <a:buNone/>
              </a:pPr>
              <a:r>
                <a:rPr lang="en-US" sz="1600" dirty="0">
                  <a:solidFill>
                    <a:srgbClr val="5A6C4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Source Sans Pro" pitchFamily="34" charset="-120"/>
                </a:rPr>
                <a:t>(4)保護農業生態系統，維護農業生物多樣性。</a:t>
              </a:r>
              <a:endParaRPr lang="en-US" sz="16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88" y="5803240"/>
            <a:ext cx="859886" cy="8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423671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手繪多邊形 6"/>
          <p:cNvSpPr/>
          <p:nvPr/>
        </p:nvSpPr>
        <p:spPr>
          <a:xfrm rot="740192">
            <a:off x="5534038" y="-2644880"/>
            <a:ext cx="9783192" cy="5901379"/>
          </a:xfrm>
          <a:custGeom>
            <a:avLst/>
            <a:gdLst>
              <a:gd name="connsiteX0" fmla="*/ 0 w 9783192"/>
              <a:gd name="connsiteY0" fmla="*/ 1021444 h 5901379"/>
              <a:gd name="connsiteX1" fmla="*/ 4083728 w 9783192"/>
              <a:gd name="connsiteY1" fmla="*/ 160311 h 5901379"/>
              <a:gd name="connsiteX2" fmla="*/ 2663301 w 9783192"/>
              <a:gd name="connsiteY2" fmla="*/ 3871177 h 5901379"/>
              <a:gd name="connsiteX3" fmla="*/ 6400800 w 9783192"/>
              <a:gd name="connsiteY3" fmla="*/ 4323938 h 5901379"/>
              <a:gd name="connsiteX4" fmla="*/ 7528264 w 9783192"/>
              <a:gd name="connsiteY4" fmla="*/ 5815386 h 5901379"/>
              <a:gd name="connsiteX5" fmla="*/ 9783192 w 9783192"/>
              <a:gd name="connsiteY5" fmla="*/ 1465328 h 590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92" h="5901379">
                <a:moveTo>
                  <a:pt x="0" y="1021444"/>
                </a:moveTo>
                <a:cubicBezTo>
                  <a:pt x="1819922" y="353400"/>
                  <a:pt x="3639845" y="-314644"/>
                  <a:pt x="4083728" y="160311"/>
                </a:cubicBezTo>
                <a:cubicBezTo>
                  <a:pt x="4527611" y="635266"/>
                  <a:pt x="2277122" y="3177239"/>
                  <a:pt x="2663301" y="3871177"/>
                </a:cubicBezTo>
                <a:cubicBezTo>
                  <a:pt x="3049480" y="4565115"/>
                  <a:pt x="5589973" y="3999903"/>
                  <a:pt x="6400800" y="4323938"/>
                </a:cubicBezTo>
                <a:cubicBezTo>
                  <a:pt x="7211627" y="4647973"/>
                  <a:pt x="6964532" y="6291821"/>
                  <a:pt x="7528264" y="5815386"/>
                </a:cubicBezTo>
                <a:cubicBezTo>
                  <a:pt x="8091996" y="5338951"/>
                  <a:pt x="9259410" y="2039417"/>
                  <a:pt x="9783192" y="14653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6" name="橢圓 5"/>
          <p:cNvSpPr/>
          <p:nvPr/>
        </p:nvSpPr>
        <p:spPr>
          <a:xfrm>
            <a:off x="-3219035" y="-827618"/>
            <a:ext cx="7641799" cy="87771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38512F"/>
              </a:solidFill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="" xmlns:a16="http://schemas.microsoft.com/office/drawing/2014/main" id="{F5849A28-83DD-DE15-1E82-87ED202D3521}"/>
              </a:ext>
            </a:extLst>
          </p:cNvPr>
          <p:cNvSpPr/>
          <p:nvPr/>
        </p:nvSpPr>
        <p:spPr>
          <a:xfrm>
            <a:off x="-690340" y="411375"/>
            <a:ext cx="7748331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十一、預期效益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667036" y="3791451"/>
            <a:ext cx="1743907" cy="1438182"/>
            <a:chOff x="933553" y="2885243"/>
            <a:chExt cx="1743907" cy="1438182"/>
          </a:xfrm>
        </p:grpSpPr>
        <p:sp>
          <p:nvSpPr>
            <p:cNvPr id="20" name="橢圓 19"/>
            <p:cNvSpPr/>
            <p:nvPr/>
          </p:nvSpPr>
          <p:spPr>
            <a:xfrm>
              <a:off x="933553" y="2885243"/>
              <a:ext cx="1525562" cy="14381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150501" y="3379556"/>
              <a:ext cx="152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b="1" dirty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社交</a:t>
              </a:r>
              <a:r>
                <a:rPr lang="zh-TW" altLang="zh-TW" b="1" dirty="0" smtClean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媒體</a:t>
              </a:r>
              <a:endParaRPr lang="zh-TW" altLang="zh-TW" b="1" dirty="0">
                <a:solidFill>
                  <a:srgbClr val="5A6C4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485660" y="1692091"/>
            <a:ext cx="1977655" cy="1438182"/>
            <a:chOff x="2769033" y="1575506"/>
            <a:chExt cx="1977655" cy="1438182"/>
          </a:xfrm>
        </p:grpSpPr>
        <p:grpSp>
          <p:nvGrpSpPr>
            <p:cNvPr id="23" name="群組 22"/>
            <p:cNvGrpSpPr/>
            <p:nvPr/>
          </p:nvGrpSpPr>
          <p:grpSpPr>
            <a:xfrm>
              <a:off x="3002781" y="1575506"/>
              <a:ext cx="1743907" cy="1438182"/>
              <a:chOff x="933553" y="2885243"/>
              <a:chExt cx="1743907" cy="1438182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933553" y="2885243"/>
                <a:ext cx="1525562" cy="143818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1150501" y="3379556"/>
                <a:ext cx="1526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TW" altLang="zh-TW" dirty="0">
                  <a:solidFill>
                    <a:srgbClr val="5A6C4E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769033" y="2026186"/>
              <a:ext cx="1701748" cy="385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5941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zh-TW" b="1" dirty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品牌知名度</a:t>
              </a:r>
              <a:endParaRPr lang="zh-TW" altLang="zh-TW" b="1" dirty="0">
                <a:solidFill>
                  <a:srgbClr val="5A6C4E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37" name="直線接點 36"/>
          <p:cNvCxnSpPr/>
          <p:nvPr/>
        </p:nvCxnSpPr>
        <p:spPr>
          <a:xfrm flipV="1">
            <a:off x="1989136" y="2999805"/>
            <a:ext cx="720000" cy="6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6540707" y="3044843"/>
            <a:ext cx="720000" cy="6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手繪多邊形 4"/>
          <p:cNvSpPr/>
          <p:nvPr/>
        </p:nvSpPr>
        <p:spPr>
          <a:xfrm rot="345226">
            <a:off x="4399445" y="3802732"/>
            <a:ext cx="7726205" cy="4785535"/>
          </a:xfrm>
          <a:custGeom>
            <a:avLst/>
            <a:gdLst>
              <a:gd name="connsiteX0" fmla="*/ 0 w 7726205"/>
              <a:gd name="connsiteY0" fmla="*/ 4785535 h 4785535"/>
              <a:gd name="connsiteX1" fmla="*/ 2157274 w 7726205"/>
              <a:gd name="connsiteY1" fmla="*/ 3622560 h 4785535"/>
              <a:gd name="connsiteX2" fmla="*/ 692458 w 7726205"/>
              <a:gd name="connsiteY2" fmla="*/ 1722739 h 4785535"/>
              <a:gd name="connsiteX3" fmla="*/ 4216893 w 7726205"/>
              <a:gd name="connsiteY3" fmla="*/ 471 h 4785535"/>
              <a:gd name="connsiteX4" fmla="*/ 6383044 w 7726205"/>
              <a:gd name="connsiteY4" fmla="*/ 1562941 h 4785535"/>
              <a:gd name="connsiteX5" fmla="*/ 7723573 w 7726205"/>
              <a:gd name="connsiteY5" fmla="*/ 2876836 h 478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6205" h="4785535">
                <a:moveTo>
                  <a:pt x="0" y="4785535"/>
                </a:moveTo>
                <a:cubicBezTo>
                  <a:pt x="1020932" y="4459280"/>
                  <a:pt x="2041864" y="4133026"/>
                  <a:pt x="2157274" y="3622560"/>
                </a:cubicBezTo>
                <a:cubicBezTo>
                  <a:pt x="2272684" y="3112094"/>
                  <a:pt x="349188" y="2326420"/>
                  <a:pt x="692458" y="1722739"/>
                </a:cubicBezTo>
                <a:cubicBezTo>
                  <a:pt x="1035728" y="1119058"/>
                  <a:pt x="3268462" y="27104"/>
                  <a:pt x="4216893" y="471"/>
                </a:cubicBezTo>
                <a:cubicBezTo>
                  <a:pt x="5165324" y="-26162"/>
                  <a:pt x="5798597" y="1083547"/>
                  <a:pt x="6383044" y="1562941"/>
                </a:cubicBezTo>
                <a:cubicBezTo>
                  <a:pt x="6967491" y="2042335"/>
                  <a:pt x="7778319" y="2259838"/>
                  <a:pt x="7723573" y="2876836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/>
          <p:cNvCxnSpPr/>
          <p:nvPr/>
        </p:nvCxnSpPr>
        <p:spPr>
          <a:xfrm>
            <a:off x="8979826" y="3013881"/>
            <a:ext cx="720000" cy="6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7390593" y="1703368"/>
            <a:ext cx="1743907" cy="1438182"/>
            <a:chOff x="933553" y="2885243"/>
            <a:chExt cx="1743907" cy="1438182"/>
          </a:xfrm>
        </p:grpSpPr>
        <p:sp>
          <p:nvSpPr>
            <p:cNvPr id="31" name="橢圓 30"/>
            <p:cNvSpPr/>
            <p:nvPr/>
          </p:nvSpPr>
          <p:spPr>
            <a:xfrm>
              <a:off x="933553" y="2885243"/>
              <a:ext cx="1525562" cy="14381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150501" y="3379556"/>
              <a:ext cx="152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b="1" dirty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網站流量</a:t>
              </a:r>
              <a:endParaRPr lang="zh-TW" altLang="zh-TW" b="1" dirty="0">
                <a:solidFill>
                  <a:srgbClr val="5A6C4E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41" name="直線接點 40"/>
          <p:cNvCxnSpPr/>
          <p:nvPr/>
        </p:nvCxnSpPr>
        <p:spPr>
          <a:xfrm>
            <a:off x="4274600" y="3019643"/>
            <a:ext cx="720000" cy="6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4904321" y="3791451"/>
            <a:ext cx="1638826" cy="1438182"/>
            <a:chOff x="820289" y="2885243"/>
            <a:chExt cx="1638826" cy="1438182"/>
          </a:xfrm>
        </p:grpSpPr>
        <p:sp>
          <p:nvSpPr>
            <p:cNvPr id="28" name="橢圓 27"/>
            <p:cNvSpPr/>
            <p:nvPr/>
          </p:nvSpPr>
          <p:spPr>
            <a:xfrm>
              <a:off x="933553" y="2885243"/>
              <a:ext cx="1525562" cy="14381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20289" y="3412823"/>
              <a:ext cx="1526959" cy="38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5941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zh-TW" b="1" dirty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成本效益</a:t>
              </a:r>
              <a:endParaRPr lang="zh-TW" altLang="zh-TW" b="1" dirty="0">
                <a:solidFill>
                  <a:srgbClr val="5A6C4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9553680" y="3791451"/>
            <a:ext cx="1743907" cy="1438182"/>
            <a:chOff x="933553" y="2885243"/>
            <a:chExt cx="1743907" cy="1438182"/>
          </a:xfrm>
        </p:grpSpPr>
        <p:sp>
          <p:nvSpPr>
            <p:cNvPr id="34" name="橢圓 33"/>
            <p:cNvSpPr/>
            <p:nvPr/>
          </p:nvSpPr>
          <p:spPr>
            <a:xfrm>
              <a:off x="933553" y="2885243"/>
              <a:ext cx="1525562" cy="14381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150501" y="3379556"/>
              <a:ext cx="152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b="1" dirty="0">
                  <a:solidFill>
                    <a:srgbClr val="5A6C4E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標楷體" panose="03000509000000000000" pitchFamily="65" charset="-120"/>
                </a:rPr>
                <a:t>客戶增長</a:t>
              </a:r>
              <a:endParaRPr lang="zh-TW" altLang="zh-TW" b="1" dirty="0">
                <a:solidFill>
                  <a:srgbClr val="5A6C4E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4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345850" y="4017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手繪多邊形 6"/>
          <p:cNvSpPr/>
          <p:nvPr/>
        </p:nvSpPr>
        <p:spPr>
          <a:xfrm rot="740192">
            <a:off x="5534038" y="-2644880"/>
            <a:ext cx="9783192" cy="5901379"/>
          </a:xfrm>
          <a:custGeom>
            <a:avLst/>
            <a:gdLst>
              <a:gd name="connsiteX0" fmla="*/ 0 w 9783192"/>
              <a:gd name="connsiteY0" fmla="*/ 1021444 h 5901379"/>
              <a:gd name="connsiteX1" fmla="*/ 4083728 w 9783192"/>
              <a:gd name="connsiteY1" fmla="*/ 160311 h 5901379"/>
              <a:gd name="connsiteX2" fmla="*/ 2663301 w 9783192"/>
              <a:gd name="connsiteY2" fmla="*/ 3871177 h 5901379"/>
              <a:gd name="connsiteX3" fmla="*/ 6400800 w 9783192"/>
              <a:gd name="connsiteY3" fmla="*/ 4323938 h 5901379"/>
              <a:gd name="connsiteX4" fmla="*/ 7528264 w 9783192"/>
              <a:gd name="connsiteY4" fmla="*/ 5815386 h 5901379"/>
              <a:gd name="connsiteX5" fmla="*/ 9783192 w 9783192"/>
              <a:gd name="connsiteY5" fmla="*/ 1465328 h 590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92" h="5901379">
                <a:moveTo>
                  <a:pt x="0" y="1021444"/>
                </a:moveTo>
                <a:cubicBezTo>
                  <a:pt x="1819922" y="353400"/>
                  <a:pt x="3639845" y="-314644"/>
                  <a:pt x="4083728" y="160311"/>
                </a:cubicBezTo>
                <a:cubicBezTo>
                  <a:pt x="4527611" y="635266"/>
                  <a:pt x="2277122" y="3177239"/>
                  <a:pt x="2663301" y="3871177"/>
                </a:cubicBezTo>
                <a:cubicBezTo>
                  <a:pt x="3049480" y="4565115"/>
                  <a:pt x="5589973" y="3999903"/>
                  <a:pt x="6400800" y="4323938"/>
                </a:cubicBezTo>
                <a:cubicBezTo>
                  <a:pt x="7211627" y="4647973"/>
                  <a:pt x="6964532" y="6291821"/>
                  <a:pt x="7528264" y="5815386"/>
                </a:cubicBezTo>
                <a:cubicBezTo>
                  <a:pt x="8091996" y="5338951"/>
                  <a:pt x="9259410" y="2039417"/>
                  <a:pt x="9783192" y="14653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6" name="橢圓 5"/>
          <p:cNvSpPr/>
          <p:nvPr/>
        </p:nvSpPr>
        <p:spPr>
          <a:xfrm>
            <a:off x="-3219035" y="-827618"/>
            <a:ext cx="7641799" cy="87771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1118222" y="1556092"/>
            <a:ext cx="10205213" cy="46112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zh-TW" altLang="en-US" sz="20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1.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【臺灣農遊樂3】休閒農遊的先鋒者：宜蘭(20200821) 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0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  <a:hlinkClick r:id="rId3"/>
              </a:rPr>
              <a:t>https://www.agriharvest.tw/archives/43337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2.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宜蘭「天送埤休閒農業區」四季食在好農 打造全國第一綠能農村品牌(20221111)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0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  <a:hlinkClick r:id="rId4"/>
              </a:rPr>
              <a:t>https://www.watchmedia01.com/alife-20221111221905.html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lvl="0">
              <a:lnSpc>
                <a:spcPct val="115000"/>
              </a:lnSpc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3.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八里大容量果園父子攜手經營 產出新鮮好滋味帝王柑(20221125)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04800">
              <a:lnSpc>
                <a:spcPct val="115000"/>
              </a:lnSpc>
            </a:pPr>
            <a:r>
              <a:rPr lang="zh-TW" altLang="zh-TW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  <a:hlinkClick r:id="rId5"/>
              </a:rPr>
              <a:t>https://www.ntpc.gov.tw/ch/home.jsp?id=28&amp;dataserno=202211250011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lvl="0">
              <a:lnSpc>
                <a:spcPct val="115000"/>
              </a:lnSpc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4.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豐碩果園沈朝富的返鄉從農路 – 善用不同電商平臺特性，客製化產品行銷內容(20170818)  </a:t>
            </a:r>
            <a:endParaRPr lang="en-US" altLang="zh-TW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lvl="0">
              <a:lnSpc>
                <a:spcPct val="115000"/>
              </a:lnSpc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zh-TW" altLang="zh-TW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  <a:hlinkClick r:id="rId6"/>
              </a:rPr>
              <a:t>https://www.agriharvest.tw/archives/30635</a:t>
            </a:r>
            <a:r>
              <a:rPr lang="zh-TW" alt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5.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【檳榔廢園轉作特輯2】新興作物翻轉南投中寮檳榔園　珍珠柑帶來新奇蹟(20210305)</a:t>
            </a:r>
            <a:endParaRPr lang="en-US" altLang="zh-TW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zh-TW" altLang="zh-TW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  <a:hlinkClick r:id="rId7"/>
              </a:rPr>
              <a:t>https://www.agriharvest.tw/archives/53894</a:t>
            </a:r>
            <a:endParaRPr lang="zh-TW" altLang="zh-TW" sz="18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33553" y="430464"/>
            <a:ext cx="7748331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十二、參考文獻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6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流程圖: 決策 5"/>
          <p:cNvSpPr/>
          <p:nvPr/>
        </p:nvSpPr>
        <p:spPr>
          <a:xfrm rot="1642055">
            <a:off x="-2237704" y="-180374"/>
            <a:ext cx="8350370" cy="514134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680669" y="767542"/>
            <a:ext cx="3703241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十三、附件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9967" y="1682412"/>
            <a:ext cx="410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訪談照片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5D61E287-84FD-946D-917E-7728A849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6" b="1317"/>
          <a:stretch/>
        </p:blipFill>
        <p:spPr bwMode="auto">
          <a:xfrm>
            <a:off x="6194874" y="730397"/>
            <a:ext cx="2197355" cy="2197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ADB037E2-7EEA-7C26-7A7E-32E840A4D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19263"/>
          <a:stretch>
            <a:fillRect/>
          </a:stretch>
        </p:blipFill>
        <p:spPr bwMode="auto">
          <a:xfrm>
            <a:off x="6096000" y="4047312"/>
            <a:ext cx="2140429" cy="2061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71638649-C8E2-3CD3-ED49-4CD6BFC87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5862"/>
          <a:stretch/>
        </p:blipFill>
        <p:spPr bwMode="auto">
          <a:xfrm>
            <a:off x="8964260" y="730505"/>
            <a:ext cx="2197355" cy="2197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4D0BCBE1-9334-9F8E-83D7-B514A2C08B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t="34847" r="17371" b="2740"/>
          <a:stretch/>
        </p:blipFill>
        <p:spPr bwMode="auto">
          <a:xfrm>
            <a:off x="8980887" y="4064852"/>
            <a:ext cx="2197355" cy="2197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F0702EE6-0C42-C01D-31DC-CDCB936F2F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08" b="-16608"/>
          <a:stretch/>
        </p:blipFill>
        <p:spPr bwMode="auto">
          <a:xfrm>
            <a:off x="516333" y="2523636"/>
            <a:ext cx="2420432" cy="242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FA98A821-2BF0-3B94-9C14-C94968AD63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68" b="-14768"/>
          <a:stretch/>
        </p:blipFill>
        <p:spPr>
          <a:xfrm>
            <a:off x="3320648" y="2556526"/>
            <a:ext cx="2420432" cy="235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0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流程圖: 決策 5"/>
          <p:cNvSpPr/>
          <p:nvPr/>
        </p:nvSpPr>
        <p:spPr>
          <a:xfrm rot="1642055">
            <a:off x="-2658945" y="333332"/>
            <a:ext cx="8350370" cy="514134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1262704" y="3231652"/>
            <a:ext cx="9924565" cy="1853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sz="2667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欣旺果園負責人鄧楠耀先生為欣旺果園第二代農場負責人，主要負責生產、管理與銷售農產品，具有深厚的柑橘產業知識和豐富的經驗，目前為家族企業經營模式，團隊成員有妻子與長子協助園區業務。</a:t>
            </a:r>
            <a:endParaRPr lang="en-US" sz="2667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78620" y="2114376"/>
            <a:ext cx="5246367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一</a:t>
            </a:r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果園的經營團隊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6" y="985638"/>
            <a:ext cx="1342691" cy="1260376"/>
          </a:xfrm>
          <a:prstGeom prst="rect">
            <a:avLst/>
          </a:prstGeom>
        </p:spPr>
      </p:pic>
      <p:pic>
        <p:nvPicPr>
          <p:cNvPr id="9" name="Picture 4" descr="未提供相片說明。">
            <a:extLst>
              <a:ext uri="{FF2B5EF4-FFF2-40B4-BE49-F238E27FC236}">
                <a16:creationId xmlns="" xmlns:a16="http://schemas.microsoft.com/office/drawing/2014/main" id="{5B9F179C-E727-5405-2011-CCE57273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521" y1="40313" x2="25521" y2="40313"/>
                        <a14:foregroundMark x1="12292" y1="66979" x2="12292" y2="66979"/>
                        <a14:foregroundMark x1="16563" y1="63125" x2="16563" y2="63125"/>
                        <a14:foregroundMark x1="19583" y1="69896" x2="19583" y2="69896"/>
                        <a14:foregroundMark x1="27500" y1="64792" x2="27500" y2="64792"/>
                        <a14:foregroundMark x1="32292" y1="65000" x2="32292" y2="65000"/>
                        <a14:foregroundMark x1="56146" y1="46979" x2="56146" y2="46979"/>
                        <a14:foregroundMark x1="52917" y1="36563" x2="52917" y2="36563"/>
                        <a14:foregroundMark x1="56875" y1="53854" x2="56875" y2="53854"/>
                        <a14:foregroundMark x1="63854" y1="52917" x2="63854" y2="52917"/>
                        <a14:foregroundMark x1="62292" y1="56979" x2="62292" y2="56979"/>
                        <a14:foregroundMark x1="58958" y1="62083" x2="58958" y2="62083"/>
                        <a14:foregroundMark x1="58542" y1="57604" x2="58542" y2="57604"/>
                        <a14:foregroundMark x1="57396" y1="51042" x2="57396" y2="51042"/>
                        <a14:foregroundMark x1="43229" y1="52812" x2="58542" y2="55417"/>
                        <a14:foregroundMark x1="58542" y1="55417" x2="54688" y2="61563"/>
                        <a14:foregroundMark x1="54688" y1="61563" x2="53333" y2="61667"/>
                        <a14:foregroundMark x1="47917" y1="46250" x2="65833" y2="41458"/>
                        <a14:foregroundMark x1="72500" y1="67083" x2="72500" y2="67083"/>
                        <a14:foregroundMark x1="85521" y1="63646" x2="85521" y2="63646"/>
                        <a14:foregroundMark x1="75000" y1="66771" x2="75000" y2="66771"/>
                        <a14:backgroundMark x1="26250" y1="64271" x2="26250" y2="64271"/>
                        <a14:backgroundMark x1="26354" y1="67708" x2="26354" y2="67708"/>
                        <a14:backgroundMark x1="73125" y1="63125" x2="73125" y2="63125"/>
                        <a14:backgroundMark x1="76146" y1="63854" x2="76146" y2="63854"/>
                        <a14:backgroundMark x1="73333" y1="66250" x2="73333" y2="66250"/>
                        <a14:backgroundMark x1="84792" y1="68229" x2="84792" y2="68229"/>
                        <a14:backgroundMark x1="85625" y1="69375" x2="85625" y2="6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55" y="4490952"/>
            <a:ext cx="2905680" cy="29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流程圖: 決策 5"/>
          <p:cNvSpPr/>
          <p:nvPr/>
        </p:nvSpPr>
        <p:spPr>
          <a:xfrm rot="1642055">
            <a:off x="-2237704" y="-180374"/>
            <a:ext cx="8350370" cy="514134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56D560-2690-E2DA-25EA-D1B2BE416197}"/>
              </a:ext>
            </a:extLst>
          </p:cNvPr>
          <p:cNvSpPr txBox="1"/>
          <p:nvPr/>
        </p:nvSpPr>
        <p:spPr>
          <a:xfrm>
            <a:off x="1669053" y="2177004"/>
            <a:ext cx="7840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謝謝您的聆聽</a:t>
            </a:r>
            <a:r>
              <a:rPr lang="en-US" altLang="zh-TW" sz="88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88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4" descr="未提供相片說明。">
            <a:extLst>
              <a:ext uri="{FF2B5EF4-FFF2-40B4-BE49-F238E27FC236}">
                <a16:creationId xmlns="" xmlns:a16="http://schemas.microsoft.com/office/drawing/2014/main" id="{3C8DB287-3FEB-B438-82CE-44477FC4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521" y1="40313" x2="25521" y2="40313"/>
                        <a14:foregroundMark x1="12292" y1="66979" x2="12292" y2="66979"/>
                        <a14:foregroundMark x1="16563" y1="63125" x2="16563" y2="63125"/>
                        <a14:foregroundMark x1="19583" y1="69896" x2="19583" y2="69896"/>
                        <a14:foregroundMark x1="27500" y1="64792" x2="27500" y2="64792"/>
                        <a14:foregroundMark x1="32292" y1="65000" x2="32292" y2="65000"/>
                        <a14:foregroundMark x1="56146" y1="46979" x2="56146" y2="46979"/>
                        <a14:foregroundMark x1="52917" y1="36563" x2="52917" y2="36563"/>
                        <a14:foregroundMark x1="56875" y1="53854" x2="56875" y2="53854"/>
                        <a14:foregroundMark x1="63854" y1="52917" x2="63854" y2="52917"/>
                        <a14:foregroundMark x1="62292" y1="56979" x2="62292" y2="56979"/>
                        <a14:foregroundMark x1="58958" y1="62083" x2="58958" y2="62083"/>
                        <a14:foregroundMark x1="58542" y1="57604" x2="58542" y2="57604"/>
                        <a14:foregroundMark x1="57396" y1="51042" x2="57396" y2="51042"/>
                        <a14:foregroundMark x1="43229" y1="52812" x2="58542" y2="55417"/>
                        <a14:foregroundMark x1="58542" y1="55417" x2="54688" y2="61563"/>
                        <a14:foregroundMark x1="54688" y1="61563" x2="53333" y2="61667"/>
                        <a14:foregroundMark x1="47917" y1="46250" x2="65833" y2="41458"/>
                        <a14:foregroundMark x1="72500" y1="67083" x2="72500" y2="67083"/>
                        <a14:foregroundMark x1="85521" y1="63646" x2="85521" y2="63646"/>
                        <a14:foregroundMark x1="75000" y1="66771" x2="75000" y2="66771"/>
                        <a14:backgroundMark x1="26250" y1="64271" x2="26250" y2="64271"/>
                        <a14:backgroundMark x1="26354" y1="67708" x2="26354" y2="67708"/>
                        <a14:backgroundMark x1="73125" y1="63125" x2="73125" y2="63125"/>
                        <a14:backgroundMark x1="76146" y1="63854" x2="76146" y2="63854"/>
                        <a14:backgroundMark x1="73333" y1="66250" x2="73333" y2="66250"/>
                        <a14:backgroundMark x1="84792" y1="68229" x2="84792" y2="68229"/>
                        <a14:backgroundMark x1="85625" y1="69375" x2="85625" y2="6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79" y="3623554"/>
            <a:ext cx="3545965" cy="35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685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402" y="-84287"/>
            <a:ext cx="3233923" cy="72763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8649" y="1906192"/>
            <a:ext cx="4569544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zh-TW" sz="266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創意構想：柑橘品種探索活動</a:t>
            </a:r>
            <a:endParaRPr lang="en-US" sz="2667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45682" y="2407254"/>
            <a:ext cx="11752240" cy="44507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柑橘品種展示工作坊：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舉辦柑橘品種展示工作坊，邀請參觀者參與實際的收穫和品種識別活動。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柑橘品種試種計畫：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啟動</a:t>
            </a:r>
            <a:r>
              <a:rPr lang="zh-TW" altLang="zh-TW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品種試種計畫，邀請參觀者參與並試種新的柑橘品種。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品種教育冊子：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提供參觀者關於不同柑橘品種的教育冊子，包括品種特點、生長環境和最佳使用建議。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品種比賽：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舉辦柑橘品種比賽，邀請參觀者參與並提交他們種植的不同品種的柑橘。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柑橘導覽：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提供導覽活動，帶領參觀者參觀不同品種的柑橘樹，解釋它們的特點和歷史。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品種購物：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在活動期間設置品種購物區，讓參觀者購買他們喜歡的品種柑橘水果。</a:t>
            </a:r>
            <a:endParaRPr lang="en-US" altLang="zh-TW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  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提供品種詳細</a:t>
            </a:r>
            <a:r>
              <a:rPr lang="zh-TW" altLang="en-US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資訊</a:t>
            </a:r>
            <a:r>
              <a:rPr lang="zh-TW" altLang="zh-TW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，幫助他們作出選擇。</a:t>
            </a:r>
          </a:p>
        </p:txBody>
      </p:sp>
      <p:sp>
        <p:nvSpPr>
          <p:cNvPr id="16" name="雲朵形 15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246026" y="-392166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36956" y="344982"/>
            <a:ext cx="7508277" cy="779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二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  創新(創意)構想、目標</a:t>
            </a:r>
          </a:p>
        </p:txBody>
      </p:sp>
    </p:spTree>
    <p:extLst>
      <p:ext uri="{BB962C8B-B14F-4D97-AF65-F5344CB8AC3E}">
        <p14:creationId xmlns:p14="http://schemas.microsoft.com/office/powerpoint/2010/main" val="17355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685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402" y="-84287"/>
            <a:ext cx="3233923" cy="727632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334670" y="5793087"/>
            <a:ext cx="8734605" cy="1874006"/>
          </a:xfrm>
          <a:prstGeom prst="roundRect">
            <a:avLst>
              <a:gd name="adj" fmla="val 4869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2431081" y="1996937"/>
            <a:ext cx="6270892" cy="399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zh-TW" sz="266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目標：增加柑橘品種的認知度並提高銷售</a:t>
            </a:r>
            <a:endParaRPr lang="en-US" sz="2667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31081" y="2840418"/>
            <a:ext cx="3018503" cy="3202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柑橘品種展示活動</a:t>
            </a:r>
            <a:r>
              <a:rPr lang="en-US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 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線上宣傳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提供專家知識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優惠促銷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收集顧客信息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品味試吃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舉行活動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闖關遊戲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285750" indent="-285750">
              <a:lnSpc>
                <a:spcPts val="2278"/>
              </a:lnSpc>
              <a:buFont typeface="Arial" panose="020B0604020202020204" pitchFamily="34" charset="0"/>
              <a:buChar char="•"/>
            </a:pPr>
            <a:endParaRPr lang="zh-TW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16" name="雲朵形 15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246026" y="-392166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36956" y="344982"/>
            <a:ext cx="7508277" cy="779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二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  創新(創意)構想、目標</a:t>
            </a:r>
          </a:p>
        </p:txBody>
      </p:sp>
      <p:sp>
        <p:nvSpPr>
          <p:cNvPr id="10" name="Text 5"/>
          <p:cNvSpPr/>
          <p:nvPr/>
        </p:nvSpPr>
        <p:spPr>
          <a:xfrm>
            <a:off x="7329047" y="2840418"/>
            <a:ext cx="2232372" cy="28202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虛擬體驗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互動活動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節慶氛圍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合作伙伴關係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社交媒體競賽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後續行動計畫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確定目標</a:t>
            </a:r>
            <a:endParaRPr lang="en-US" altLang="zh-TW" sz="24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67" y="1660892"/>
            <a:ext cx="735888" cy="7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手繪多邊形 6"/>
          <p:cNvSpPr/>
          <p:nvPr/>
        </p:nvSpPr>
        <p:spPr>
          <a:xfrm rot="7928731">
            <a:off x="2768514" y="2014807"/>
            <a:ext cx="9783192" cy="5901379"/>
          </a:xfrm>
          <a:custGeom>
            <a:avLst/>
            <a:gdLst>
              <a:gd name="connsiteX0" fmla="*/ 0 w 9783192"/>
              <a:gd name="connsiteY0" fmla="*/ 1021444 h 5901379"/>
              <a:gd name="connsiteX1" fmla="*/ 4083728 w 9783192"/>
              <a:gd name="connsiteY1" fmla="*/ 160311 h 5901379"/>
              <a:gd name="connsiteX2" fmla="*/ 2663301 w 9783192"/>
              <a:gd name="connsiteY2" fmla="*/ 3871177 h 5901379"/>
              <a:gd name="connsiteX3" fmla="*/ 6400800 w 9783192"/>
              <a:gd name="connsiteY3" fmla="*/ 4323938 h 5901379"/>
              <a:gd name="connsiteX4" fmla="*/ 7528264 w 9783192"/>
              <a:gd name="connsiteY4" fmla="*/ 5815386 h 5901379"/>
              <a:gd name="connsiteX5" fmla="*/ 9783192 w 9783192"/>
              <a:gd name="connsiteY5" fmla="*/ 1465328 h 590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92" h="5901379">
                <a:moveTo>
                  <a:pt x="0" y="1021444"/>
                </a:moveTo>
                <a:cubicBezTo>
                  <a:pt x="1819922" y="353400"/>
                  <a:pt x="3639845" y="-314644"/>
                  <a:pt x="4083728" y="160311"/>
                </a:cubicBezTo>
                <a:cubicBezTo>
                  <a:pt x="4527611" y="635266"/>
                  <a:pt x="2277122" y="3177239"/>
                  <a:pt x="2663301" y="3871177"/>
                </a:cubicBezTo>
                <a:cubicBezTo>
                  <a:pt x="3049480" y="4565115"/>
                  <a:pt x="5589973" y="3999903"/>
                  <a:pt x="6400800" y="4323938"/>
                </a:cubicBezTo>
                <a:cubicBezTo>
                  <a:pt x="7211627" y="4647973"/>
                  <a:pt x="6964532" y="6291821"/>
                  <a:pt x="7528264" y="5815386"/>
                </a:cubicBezTo>
                <a:cubicBezTo>
                  <a:pt x="8091996" y="5338951"/>
                  <a:pt x="9259410" y="2039417"/>
                  <a:pt x="9783192" y="14653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248897" y="1817644"/>
            <a:ext cx="6231334" cy="1814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zh-TW" altLang="zh-TW" sz="20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欣旺果園採用半有機種植方式，是為了兼顧農作物的產量和品質，也為了保護環境。不使用除草劑，可以減少對土壤和水源的污染；使用有機肥，可以改善土壤的質地，提高農作物的抗逆性，一年四季皆有農產品，分別為：</a:t>
            </a:r>
            <a:endParaRPr lang="en-US" sz="20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07649"/>
              </p:ext>
            </p:extLst>
          </p:nvPr>
        </p:nvGraphicFramePr>
        <p:xfrm>
          <a:off x="971438" y="3677954"/>
          <a:ext cx="6858755" cy="2743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22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6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月份</a:t>
                      </a:r>
                      <a:endParaRPr lang="zh-TW" altLang="en-US" sz="2800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季節性產品</a:t>
                      </a:r>
                      <a:endParaRPr lang="zh-TW" altLang="en-US" sz="2800" b="1" kern="1200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柑橘：天王柑、茂谷柑、桶柑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五月、六月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紅寶石水蜜桃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七月、八月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台灣酪梨、黃金果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文旦柚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葡萄柚、貢橘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十一月、十二月</a:t>
                      </a:r>
                      <a:endParaRPr lang="zh-TW" altLang="en-US" b="1" dirty="0">
                        <a:solidFill>
                          <a:srgbClr val="5A6C4E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rgbClr val="5A6C4E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帝王柑、砂糖橘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雲朵形 10">
            <a:extLst>
              <a:ext uri="{FF2B5EF4-FFF2-40B4-BE49-F238E27FC236}">
                <a16:creationId xmlns="" xmlns:a16="http://schemas.microsoft.com/office/drawing/2014/main" id="{15FF35EF-2F83-68AC-A474-33775D19322D}"/>
              </a:ext>
            </a:extLst>
          </p:cNvPr>
          <p:cNvSpPr/>
          <p:nvPr/>
        </p:nvSpPr>
        <p:spPr>
          <a:xfrm>
            <a:off x="-565203" y="-418582"/>
            <a:ext cx="10239675" cy="20361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452926" y="243678"/>
            <a:ext cx="4643074" cy="9364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三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</a:t>
            </a: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主要產品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4B52362-C988-5FFC-EF77-25AF791FD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4" b="257"/>
          <a:stretch/>
        </p:blipFill>
        <p:spPr bwMode="auto">
          <a:xfrm>
            <a:off x="8089513" y="723216"/>
            <a:ext cx="1454150" cy="145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DA36E5ED-5A1E-1188-E2C1-0BC01B94E4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32352" r="139" b="11400"/>
          <a:stretch/>
        </p:blipFill>
        <p:spPr bwMode="auto">
          <a:xfrm>
            <a:off x="8096498" y="2954371"/>
            <a:ext cx="1447165" cy="144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E1AC4F94-C4BD-4B78-ECFD-70AE6305C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36807" r="417" b="6945"/>
          <a:stretch/>
        </p:blipFill>
        <p:spPr bwMode="auto">
          <a:xfrm>
            <a:off x="10001997" y="1790717"/>
            <a:ext cx="1468120" cy="1468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未提供相片說明。">
            <a:extLst>
              <a:ext uri="{FF2B5EF4-FFF2-40B4-BE49-F238E27FC236}">
                <a16:creationId xmlns="" xmlns:a16="http://schemas.microsoft.com/office/drawing/2014/main" id="{A0367ED5-76B5-BD49-6920-7C15FF90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7466"/>
          <a:stretch/>
        </p:blipFill>
        <p:spPr bwMode="auto">
          <a:xfrm>
            <a:off x="10015967" y="4238421"/>
            <a:ext cx="145415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485814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手繪多邊形 6"/>
          <p:cNvSpPr/>
          <p:nvPr/>
        </p:nvSpPr>
        <p:spPr>
          <a:xfrm rot="740192">
            <a:off x="5534038" y="-2644880"/>
            <a:ext cx="9783192" cy="5901379"/>
          </a:xfrm>
          <a:custGeom>
            <a:avLst/>
            <a:gdLst>
              <a:gd name="connsiteX0" fmla="*/ 0 w 9783192"/>
              <a:gd name="connsiteY0" fmla="*/ 1021444 h 5901379"/>
              <a:gd name="connsiteX1" fmla="*/ 4083728 w 9783192"/>
              <a:gd name="connsiteY1" fmla="*/ 160311 h 5901379"/>
              <a:gd name="connsiteX2" fmla="*/ 2663301 w 9783192"/>
              <a:gd name="connsiteY2" fmla="*/ 3871177 h 5901379"/>
              <a:gd name="connsiteX3" fmla="*/ 6400800 w 9783192"/>
              <a:gd name="connsiteY3" fmla="*/ 4323938 h 5901379"/>
              <a:gd name="connsiteX4" fmla="*/ 7528264 w 9783192"/>
              <a:gd name="connsiteY4" fmla="*/ 5815386 h 5901379"/>
              <a:gd name="connsiteX5" fmla="*/ 9783192 w 9783192"/>
              <a:gd name="connsiteY5" fmla="*/ 1465328 h 590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92" h="5901379">
                <a:moveTo>
                  <a:pt x="0" y="1021444"/>
                </a:moveTo>
                <a:cubicBezTo>
                  <a:pt x="1819922" y="353400"/>
                  <a:pt x="3639845" y="-314644"/>
                  <a:pt x="4083728" y="160311"/>
                </a:cubicBezTo>
                <a:cubicBezTo>
                  <a:pt x="4527611" y="635266"/>
                  <a:pt x="2277122" y="3177239"/>
                  <a:pt x="2663301" y="3871177"/>
                </a:cubicBezTo>
                <a:cubicBezTo>
                  <a:pt x="3049480" y="4565115"/>
                  <a:pt x="5589973" y="3999903"/>
                  <a:pt x="6400800" y="4323938"/>
                </a:cubicBezTo>
                <a:cubicBezTo>
                  <a:pt x="7211627" y="4647973"/>
                  <a:pt x="6964532" y="6291821"/>
                  <a:pt x="7528264" y="5815386"/>
                </a:cubicBezTo>
                <a:cubicBezTo>
                  <a:pt x="8091996" y="5338951"/>
                  <a:pt x="9259410" y="2039417"/>
                  <a:pt x="9783192" y="146532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sp>
        <p:nvSpPr>
          <p:cNvPr id="6" name="橢圓 5"/>
          <p:cNvSpPr/>
          <p:nvPr/>
        </p:nvSpPr>
        <p:spPr>
          <a:xfrm>
            <a:off x="-3219035" y="-827618"/>
            <a:ext cx="7641799" cy="87771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1034412" y="2128359"/>
            <a:ext cx="9241137" cy="3637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00"/>
              </a:lnSpc>
            </a:pPr>
            <a:r>
              <a:rPr lang="zh-TW" alt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   </a:t>
            </a:r>
            <a:r>
              <a:rPr lang="zh-TW" altLang="zh-TW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欣旺果園負責人鄧楠耀先生傳承父輩的技術加上自身的鑽研，讓欣旺果園一年四季中都有可以收成的柑橘類水果，其中最特別且最有人氣的就是天王柑</a:t>
            </a:r>
            <a:r>
              <a:rPr lang="zh-TW" altLang="en-US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en-US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endParaRPr lang="zh-TW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   </a:t>
            </a:r>
            <a:r>
              <a:rPr lang="zh-TW" altLang="zh-TW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鄧楠耀的柑橘園採用可持續的農業方法，注重土地的保護和生態平衡。</a:t>
            </a:r>
            <a:endParaRPr lang="en-US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endParaRPr lang="zh-TW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   </a:t>
            </a:r>
            <a:r>
              <a:rPr lang="zh-TW" altLang="zh-TW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欣旺果園可以親自體驗採摘柑橘的樂趣，這不僅是一次普通的農業體驗，更是與大自然親密接觸的機會</a:t>
            </a:r>
            <a:r>
              <a:rPr lang="zh-TW" altLang="en-US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。</a:t>
            </a:r>
            <a:endParaRPr lang="en-US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endParaRPr lang="zh-TW" altLang="zh-TW" sz="2100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    </a:t>
            </a:r>
            <a:r>
              <a:rPr lang="zh-TW" altLang="zh-TW" sz="21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鄧楠耀和他的家人致力於分享這份志業，歡迎您前來苗栗苑裡探索採果樂趣並品嘗新鮮柑橘的美味，感受大自然帶來的美好。我們期盼與您分享這個獨特的故事。</a:t>
            </a:r>
          </a:p>
        </p:txBody>
      </p:sp>
      <p:sp>
        <p:nvSpPr>
          <p:cNvPr id="4" name="Text 2"/>
          <p:cNvSpPr/>
          <p:nvPr/>
        </p:nvSpPr>
        <p:spPr>
          <a:xfrm>
            <a:off x="1034412" y="590901"/>
            <a:ext cx="7748331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四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  創新(創意)重點、特色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015">
            <a:off x="9591704" y="602307"/>
            <a:ext cx="1290486" cy="12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84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48000" y="454125"/>
            <a:ext cx="5405933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五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</a:t>
            </a:r>
            <a:r>
              <a:rPr lang="zh-TW" altLang="zh-TW" sz="4400" b="1" dirty="0"/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果園的商業模式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742333" y="1634431"/>
            <a:ext cx="3651845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8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現有商業模式：</a:t>
            </a:r>
            <a:endParaRPr lang="en-US" sz="28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742333" y="2283520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8" name="Text 5"/>
          <p:cNvSpPr/>
          <p:nvPr/>
        </p:nvSpPr>
        <p:spPr>
          <a:xfrm>
            <a:off x="3899793" y="2318246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1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344094" y="2347119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en-US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現場購買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344094" y="2821583"/>
            <a:ext cx="3050083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zh-TW" alt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熟客訂購、自產自銷。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742333" y="3743722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2" name="Text 9"/>
          <p:cNvSpPr/>
          <p:nvPr/>
        </p:nvSpPr>
        <p:spPr>
          <a:xfrm>
            <a:off x="3877568" y="3778449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2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344094" y="380732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提供觀光採果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344094" y="4281785"/>
            <a:ext cx="7081193" cy="578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整合農業與體驗的商業模式，顧客可親自採收水果。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3742333" y="5203925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6" name="Text 13"/>
          <p:cNvSpPr/>
          <p:nvPr/>
        </p:nvSpPr>
        <p:spPr>
          <a:xfrm>
            <a:off x="3874393" y="5238651"/>
            <a:ext cx="1524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3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344094" y="5267523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線上訂購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344094" y="5741988"/>
            <a:ext cx="3050083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0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可線上訂購，宅配到家。</a:t>
            </a:r>
            <a:endParaRPr lang="en-US" sz="2000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009632" y="2318246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281" y="-83970"/>
            <a:ext cx="2791617" cy="2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84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48000" y="454125"/>
            <a:ext cx="5405933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五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</a:t>
            </a:r>
            <a:r>
              <a:rPr lang="zh-TW" altLang="zh-TW" sz="4400" b="1" dirty="0"/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果園的商業模式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ora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899793" y="2318246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852172" y="1634431"/>
            <a:ext cx="3651845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endParaRPr lang="en-US" sz="2333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852172" y="2283520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21" name="Text 18"/>
          <p:cNvSpPr/>
          <p:nvPr/>
        </p:nvSpPr>
        <p:spPr>
          <a:xfrm>
            <a:off x="8009632" y="2318246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altLang="zh-TW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4</a:t>
            </a:r>
          </a:p>
        </p:txBody>
      </p:sp>
      <p:sp>
        <p:nvSpPr>
          <p:cNvPr id="22" name="Text 19"/>
          <p:cNvSpPr/>
          <p:nvPr/>
        </p:nvSpPr>
        <p:spPr>
          <a:xfrm>
            <a:off x="8453933" y="2347119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zh-TW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產品加工</a:t>
            </a:r>
            <a:endParaRPr lang="en-US" sz="2333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453934" y="2821583"/>
            <a:ext cx="3050083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zh-TW" altLang="zh-TW" dirty="0">
                <a:solidFill>
                  <a:srgbClr val="5A6C4E"/>
                </a:solidFill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將水果做成果醬、果汁、果乾等產品，銷售給顧客或零售商。</a:t>
            </a:r>
            <a:endParaRPr lang="en-US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7852172" y="3743722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25" name="Text 22"/>
          <p:cNvSpPr/>
          <p:nvPr/>
        </p:nvSpPr>
        <p:spPr>
          <a:xfrm>
            <a:off x="7987407" y="3778449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altLang="zh-TW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8453933" y="380732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zh-TW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產品定製</a:t>
            </a:r>
            <a:endParaRPr lang="en-US" sz="2333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8453934" y="4281785"/>
            <a:ext cx="3050083" cy="6212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zh-TW" altLang="zh-TW" dirty="0">
                <a:solidFill>
                  <a:srgbClr val="5A6C4E"/>
                </a:solidFill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提供客製化的水果籃、禮品</a:t>
            </a:r>
            <a:endParaRPr lang="en-US" altLang="zh-TW" dirty="0">
              <a:solidFill>
                <a:srgbClr val="5A6C4E"/>
              </a:solidFill>
              <a:effectLst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332"/>
              </a:lnSpc>
            </a:pPr>
            <a:r>
              <a:rPr lang="zh-TW" altLang="zh-TW" dirty="0">
                <a:solidFill>
                  <a:srgbClr val="5A6C4E"/>
                </a:solidFill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籃或其他產品，滿足顧客的</a:t>
            </a:r>
            <a:endParaRPr lang="en-US" altLang="zh-TW" dirty="0">
              <a:solidFill>
                <a:srgbClr val="5A6C4E"/>
              </a:solidFill>
              <a:effectLst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332"/>
              </a:lnSpc>
            </a:pPr>
            <a:r>
              <a:rPr lang="zh-TW" altLang="zh-TW" dirty="0">
                <a:solidFill>
                  <a:srgbClr val="5A6C4E"/>
                </a:solidFill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特殊需求。</a:t>
            </a:r>
            <a:endParaRPr lang="en-US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7852172" y="5169100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29" name="Text 26"/>
          <p:cNvSpPr/>
          <p:nvPr/>
        </p:nvSpPr>
        <p:spPr>
          <a:xfrm>
            <a:off x="7984232" y="5190653"/>
            <a:ext cx="1524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altLang="zh-TW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8453933" y="5203924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zh-TW" altLang="zh-TW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果園導覽</a:t>
            </a:r>
            <a:endParaRPr lang="en-US" sz="2333" dirty="0">
              <a:solidFill>
                <a:srgbClr val="3851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8453934" y="5585719"/>
            <a:ext cx="3050083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dirty="0">
                <a:solidFill>
                  <a:srgbClr val="5A6C4E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舉辦導覽和教育活動，向學校團體、顧客提供有關果園的知識和經歷。</a:t>
            </a:r>
            <a:endParaRPr lang="zh-TW" altLang="zh-TW" dirty="0">
              <a:solidFill>
                <a:srgbClr val="5A6C4E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Text 16">
            <a:extLst>
              <a:ext uri="{FF2B5EF4-FFF2-40B4-BE49-F238E27FC236}">
                <a16:creationId xmlns="" xmlns:a16="http://schemas.microsoft.com/office/drawing/2014/main" id="{9E75D9CF-74BE-ADA1-2BA4-4202C93406BC}"/>
              </a:ext>
            </a:extLst>
          </p:cNvPr>
          <p:cNvSpPr/>
          <p:nvPr/>
        </p:nvSpPr>
        <p:spPr>
          <a:xfrm>
            <a:off x="3669804" y="1634431"/>
            <a:ext cx="3651845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800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創新商業模式</a:t>
            </a:r>
            <a:r>
              <a:rPr lang="en-US" sz="2800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33" name="Shape 17">
            <a:extLst>
              <a:ext uri="{FF2B5EF4-FFF2-40B4-BE49-F238E27FC236}">
                <a16:creationId xmlns="" xmlns:a16="http://schemas.microsoft.com/office/drawing/2014/main" id="{612EA9CB-5C8D-920B-E6CF-7841F284E098}"/>
              </a:ext>
            </a:extLst>
          </p:cNvPr>
          <p:cNvSpPr/>
          <p:nvPr/>
        </p:nvSpPr>
        <p:spPr>
          <a:xfrm>
            <a:off x="3669804" y="2283520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34" name="Text 18">
            <a:extLst>
              <a:ext uri="{FF2B5EF4-FFF2-40B4-BE49-F238E27FC236}">
                <a16:creationId xmlns="" xmlns:a16="http://schemas.microsoft.com/office/drawing/2014/main" id="{A39F32BB-5023-921C-BD65-E7D3F464AD4B}"/>
              </a:ext>
            </a:extLst>
          </p:cNvPr>
          <p:cNvSpPr/>
          <p:nvPr/>
        </p:nvSpPr>
        <p:spPr>
          <a:xfrm>
            <a:off x="3827264" y="2318246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1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Text 19">
            <a:extLst>
              <a:ext uri="{FF2B5EF4-FFF2-40B4-BE49-F238E27FC236}">
                <a16:creationId xmlns="" xmlns:a16="http://schemas.microsoft.com/office/drawing/2014/main" id="{E44DBCDE-4FB2-5F28-8044-2E188E9EE1D4}"/>
              </a:ext>
            </a:extLst>
          </p:cNvPr>
          <p:cNvSpPr/>
          <p:nvPr/>
        </p:nvSpPr>
        <p:spPr>
          <a:xfrm>
            <a:off x="4271565" y="2347119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合作市場</a:t>
            </a:r>
            <a:endParaRPr lang="en-US" sz="2333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Text 20">
            <a:extLst>
              <a:ext uri="{FF2B5EF4-FFF2-40B4-BE49-F238E27FC236}">
                <a16:creationId xmlns="" xmlns:a16="http://schemas.microsoft.com/office/drawing/2014/main" id="{1B611338-24D6-25B6-1959-0380AFC83F4F}"/>
              </a:ext>
            </a:extLst>
          </p:cNvPr>
          <p:cNvSpPr/>
          <p:nvPr/>
        </p:nvSpPr>
        <p:spPr>
          <a:xfrm>
            <a:off x="4271566" y="2821583"/>
            <a:ext cx="3050083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與農會合作或</a:t>
            </a:r>
            <a:r>
              <a:rPr lang="zh-TW" altLang="en-US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進入一般零售商店，增加曝光度。</a:t>
            </a:r>
            <a:endParaRPr lang="en-US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Shape 21">
            <a:extLst>
              <a:ext uri="{FF2B5EF4-FFF2-40B4-BE49-F238E27FC236}">
                <a16:creationId xmlns="" xmlns:a16="http://schemas.microsoft.com/office/drawing/2014/main" id="{A4EFFA9A-68FD-0C7A-F45E-AEB21A471360}"/>
              </a:ext>
            </a:extLst>
          </p:cNvPr>
          <p:cNvSpPr/>
          <p:nvPr/>
        </p:nvSpPr>
        <p:spPr>
          <a:xfrm>
            <a:off x="3669804" y="3743722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38" name="Text 22">
            <a:extLst>
              <a:ext uri="{FF2B5EF4-FFF2-40B4-BE49-F238E27FC236}">
                <a16:creationId xmlns="" xmlns:a16="http://schemas.microsoft.com/office/drawing/2014/main" id="{5CE5875D-8A1E-99FA-527D-BE8B29D331D3}"/>
              </a:ext>
            </a:extLst>
          </p:cNvPr>
          <p:cNvSpPr/>
          <p:nvPr/>
        </p:nvSpPr>
        <p:spPr>
          <a:xfrm>
            <a:off x="3805039" y="3778449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2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Text 23">
            <a:extLst>
              <a:ext uri="{FF2B5EF4-FFF2-40B4-BE49-F238E27FC236}">
                <a16:creationId xmlns="" xmlns:a16="http://schemas.microsoft.com/office/drawing/2014/main" id="{D3A9C255-49AF-AD9C-37EB-E0926F348D02}"/>
              </a:ext>
            </a:extLst>
          </p:cNvPr>
          <p:cNvSpPr/>
          <p:nvPr/>
        </p:nvSpPr>
        <p:spPr>
          <a:xfrm>
            <a:off x="4271565" y="380732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電子支付</a:t>
            </a:r>
            <a:endParaRPr lang="en-US" sz="2333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Text 24">
            <a:extLst>
              <a:ext uri="{FF2B5EF4-FFF2-40B4-BE49-F238E27FC236}">
                <a16:creationId xmlns="" xmlns:a16="http://schemas.microsoft.com/office/drawing/2014/main" id="{2C17196D-333A-1C8A-E4A4-8F9AF7D1CBF7}"/>
              </a:ext>
            </a:extLst>
          </p:cNvPr>
          <p:cNvSpPr/>
          <p:nvPr/>
        </p:nvSpPr>
        <p:spPr>
          <a:xfrm>
            <a:off x="4271566" y="4281785"/>
            <a:ext cx="3050083" cy="6212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dirty="0" err="1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讓顧客輕鬆購買商品</a:t>
            </a:r>
            <a:r>
              <a:rPr lang="zh-TW" altLang="en-US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，也更加</a:t>
            </a:r>
            <a:endParaRPr lang="en-US" altLang="zh-TW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 pitchFamily="34" charset="-120"/>
            </a:endParaRPr>
          </a:p>
          <a:p>
            <a:pPr>
              <a:lnSpc>
                <a:spcPts val="2332"/>
              </a:lnSpc>
            </a:pPr>
            <a:r>
              <a:rPr lang="zh-TW" altLang="en-US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有安全性。</a:t>
            </a:r>
            <a:endParaRPr lang="en-US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Shape 25">
            <a:extLst>
              <a:ext uri="{FF2B5EF4-FFF2-40B4-BE49-F238E27FC236}">
                <a16:creationId xmlns="" xmlns:a16="http://schemas.microsoft.com/office/drawing/2014/main" id="{41F432B9-BE50-23C7-7745-80A732917283}"/>
              </a:ext>
            </a:extLst>
          </p:cNvPr>
          <p:cNvSpPr/>
          <p:nvPr/>
        </p:nvSpPr>
        <p:spPr>
          <a:xfrm>
            <a:off x="3669804" y="5169100"/>
            <a:ext cx="416619" cy="416619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42" name="Text 26">
            <a:extLst>
              <a:ext uri="{FF2B5EF4-FFF2-40B4-BE49-F238E27FC236}">
                <a16:creationId xmlns="" xmlns:a16="http://schemas.microsoft.com/office/drawing/2014/main" id="{6285A7D8-91A8-C553-AC7D-07CC371A4CD8}"/>
              </a:ext>
            </a:extLst>
          </p:cNvPr>
          <p:cNvSpPr/>
          <p:nvPr/>
        </p:nvSpPr>
        <p:spPr>
          <a:xfrm>
            <a:off x="3801864" y="5190653"/>
            <a:ext cx="1524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3</a:t>
            </a:r>
            <a:endParaRPr lang="en-US" sz="218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Text 27">
            <a:extLst>
              <a:ext uri="{FF2B5EF4-FFF2-40B4-BE49-F238E27FC236}">
                <a16:creationId xmlns="" xmlns:a16="http://schemas.microsoft.com/office/drawing/2014/main" id="{0561000C-A25B-554A-CD0E-03EAC512A212}"/>
              </a:ext>
            </a:extLst>
          </p:cNvPr>
          <p:cNvSpPr/>
          <p:nvPr/>
        </p:nvSpPr>
        <p:spPr>
          <a:xfrm>
            <a:off x="4271565" y="5203924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333" dirty="0">
                <a:solidFill>
                  <a:srgbClr val="3851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社交媒體</a:t>
            </a:r>
            <a:endParaRPr lang="en-US" sz="2333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Text 28">
            <a:extLst>
              <a:ext uri="{FF2B5EF4-FFF2-40B4-BE49-F238E27FC236}">
                <a16:creationId xmlns="" xmlns:a16="http://schemas.microsoft.com/office/drawing/2014/main" id="{A9936BEB-9C32-FD09-134A-55D0B7F77881}"/>
              </a:ext>
            </a:extLst>
          </p:cNvPr>
          <p:cNvSpPr/>
          <p:nvPr/>
        </p:nvSpPr>
        <p:spPr>
          <a:xfrm>
            <a:off x="4271566" y="5585719"/>
            <a:ext cx="3050083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利用FACEBOOK、INSTAGRAM，宣傳自家產品。</a:t>
            </a:r>
            <a:endParaRPr lang="en-US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2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5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3"/>
          <p:cNvSpPr/>
          <p:nvPr/>
        </p:nvSpPr>
        <p:spPr>
          <a:xfrm>
            <a:off x="831016" y="2055139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可直接食用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854315" y="2055139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有足夠的維生素C和、維生素P及多種類黃酮等抗氧化、老化成分等。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1756" y="2457380"/>
            <a:ext cx="11135721" cy="530919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831016" y="2586059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飲品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854315" y="2586059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柑橘可做成飲品，例如果汁、調酒或汽水。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31016" y="3116978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料理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854315" y="3116978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柑橘的果皮和汁液常被用來烹飪，增添風味。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51756" y="3519219"/>
            <a:ext cx="11135721" cy="530919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831016" y="3647898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香氛</a:t>
            </a:r>
          </a:p>
        </p:txBody>
      </p:sp>
      <p:sp>
        <p:nvSpPr>
          <p:cNvPr id="14" name="Text 12"/>
          <p:cNvSpPr/>
          <p:nvPr/>
        </p:nvSpPr>
        <p:spPr>
          <a:xfrm>
            <a:off x="2854315" y="3647898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柑橘類的香味廣泛用於香水及香氛，因為柑橘具有清香的味道。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31016" y="4178817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醫療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854315" y="4178817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柑橘含有豐富的抗氧化劑，可以增強免疫系統，預防感冒及感染。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1756" y="4581058"/>
            <a:ext cx="11135721" cy="530919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831016" y="4709736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清潔劑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854315" y="4709736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柑橘皮中的橘皮精油可用於製作天然清潔劑。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31016" y="5240656"/>
            <a:ext cx="171251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香皂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854315" y="5240656"/>
            <a:ext cx="5818386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333" dirty="0">
                <a:solidFill>
                  <a:srgbClr val="5A6C4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 pitchFamily="34" charset="-120"/>
              </a:rPr>
              <a:t>可用柑橘皮及柑橘油來製作出天然香皂。</a:t>
            </a:r>
            <a:endParaRPr lang="en-US" sz="2333" dirty="0">
              <a:solidFill>
                <a:srgbClr val="5A6C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 2"/>
          <p:cNvSpPr/>
          <p:nvPr/>
        </p:nvSpPr>
        <p:spPr>
          <a:xfrm>
            <a:off x="742399" y="472650"/>
            <a:ext cx="4795759" cy="7329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六</a:t>
            </a:r>
            <a:r>
              <a:rPr lang="zh-TW" altLang="zh-TW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、  </a:t>
            </a:r>
            <a:r>
              <a:rPr lang="zh-TW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柑橘</a:t>
            </a:r>
            <a:r>
              <a:rPr lang="zh-TW" altLang="zh-TW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ora" pitchFamily="34" charset="-120"/>
              </a:rPr>
              <a:t>實用性</a:t>
            </a:r>
          </a:p>
        </p:txBody>
      </p:sp>
    </p:spTree>
    <p:extLst>
      <p:ext uri="{BB962C8B-B14F-4D97-AF65-F5344CB8AC3E}">
        <p14:creationId xmlns:p14="http://schemas.microsoft.com/office/powerpoint/2010/main" val="39125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1457</Words>
  <Application>Microsoft Office PowerPoint</Application>
  <PresentationFormat>寬螢幕</PresentationFormat>
  <Paragraphs>259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Lora</vt:lpstr>
      <vt:lpstr>Source Sans Pro</vt:lpstr>
      <vt:lpstr>思源黑体旧字形 ExtraLight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帳戶</dc:creator>
  <cp:lastModifiedBy>Microsoft 帳戶</cp:lastModifiedBy>
  <cp:revision>56</cp:revision>
  <dcterms:created xsi:type="dcterms:W3CDTF">2023-11-13T17:51:49Z</dcterms:created>
  <dcterms:modified xsi:type="dcterms:W3CDTF">2023-12-01T14:56:16Z</dcterms:modified>
</cp:coreProperties>
</file>