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1" r:id="rId2"/>
    <p:sldId id="500" r:id="rId3"/>
    <p:sldId id="491" r:id="rId4"/>
    <p:sldId id="506" r:id="rId5"/>
    <p:sldId id="507" r:id="rId6"/>
    <p:sldId id="473" r:id="rId7"/>
    <p:sldId id="476" r:id="rId8"/>
    <p:sldId id="502" r:id="rId9"/>
    <p:sldId id="505" r:id="rId10"/>
    <p:sldId id="412" r:id="rId11"/>
    <p:sldId id="498" r:id="rId12"/>
    <p:sldId id="504" r:id="rId13"/>
    <p:sldId id="503" r:id="rId14"/>
    <p:sldId id="508" r:id="rId15"/>
    <p:sldId id="494" r:id="rId16"/>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6F624-DD11-4AC8-9B93-7F4ADE28D8AF}" v="1585" dt="2023-12-01T09:57:45.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3" autoAdjust="0"/>
    <p:restoredTop sz="94660"/>
  </p:normalViewPr>
  <p:slideViewPr>
    <p:cSldViewPr snapToGrid="0">
      <p:cViewPr varScale="1">
        <p:scale>
          <a:sx n="84" d="100"/>
          <a:sy n="84" d="100"/>
        </p:scale>
        <p:origin x="632" y="56"/>
      </p:cViewPr>
      <p:guideLst>
        <p:guide orient="horz" pos="1620"/>
        <p:guide pos="2880"/>
      </p:guideLst>
    </p:cSldViewPr>
  </p:slideViewPr>
  <p:notesTextViewPr>
    <p:cViewPr>
      <p:scale>
        <a:sx n="1" d="1"/>
        <a:sy n="1" d="1"/>
      </p:scale>
      <p:origin x="0" y="0"/>
    </p:cViewPr>
  </p:notesTextViewPr>
  <p:sorterViewPr>
    <p:cViewPr>
      <p:scale>
        <a:sx n="47" d="100"/>
        <a:sy n="47"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shazy2002@gmail.com" userId="91a8b179192a6297" providerId="LiveId" clId="{18B6F624-DD11-4AC8-9B93-7F4ADE28D8AF}"/>
    <pc:docChg chg="undo redo custSel addSld delSld modSld sldOrd delMainMaster">
      <pc:chgData name="jshazy2002@gmail.com" userId="91a8b179192a6297" providerId="LiveId" clId="{18B6F624-DD11-4AC8-9B93-7F4ADE28D8AF}" dt="2023-12-01T09:57:45.322" v="4842"/>
      <pc:docMkLst>
        <pc:docMk/>
      </pc:docMkLst>
      <pc:sldChg chg="del">
        <pc:chgData name="jshazy2002@gmail.com" userId="91a8b179192a6297" providerId="LiveId" clId="{18B6F624-DD11-4AC8-9B93-7F4ADE28D8AF}" dt="2023-11-30T08:46:32.206" v="125" actId="47"/>
        <pc:sldMkLst>
          <pc:docMk/>
          <pc:sldMk cId="0" sldId="328"/>
        </pc:sldMkLst>
      </pc:sldChg>
      <pc:sldChg chg="del">
        <pc:chgData name="jshazy2002@gmail.com" userId="91a8b179192a6297" providerId="LiveId" clId="{18B6F624-DD11-4AC8-9B93-7F4ADE28D8AF}" dt="2023-11-30T08:46:29.030" v="124" actId="47"/>
        <pc:sldMkLst>
          <pc:docMk/>
          <pc:sldMk cId="0" sldId="399"/>
        </pc:sldMkLst>
      </pc:sldChg>
      <pc:sldChg chg="del ord">
        <pc:chgData name="jshazy2002@gmail.com" userId="91a8b179192a6297" providerId="LiveId" clId="{18B6F624-DD11-4AC8-9B93-7F4ADE28D8AF}" dt="2023-11-30T10:21:30.901" v="1108" actId="47"/>
        <pc:sldMkLst>
          <pc:docMk/>
          <pc:sldMk cId="0" sldId="400"/>
        </pc:sldMkLst>
      </pc:sldChg>
      <pc:sldChg chg="del">
        <pc:chgData name="jshazy2002@gmail.com" userId="91a8b179192a6297" providerId="LiveId" clId="{18B6F624-DD11-4AC8-9B93-7F4ADE28D8AF}" dt="2023-11-30T18:15:29.936" v="2882" actId="47"/>
        <pc:sldMkLst>
          <pc:docMk/>
          <pc:sldMk cId="0" sldId="401"/>
        </pc:sldMkLst>
      </pc:sldChg>
      <pc:sldChg chg="del">
        <pc:chgData name="jshazy2002@gmail.com" userId="91a8b179192a6297" providerId="LiveId" clId="{18B6F624-DD11-4AC8-9B93-7F4ADE28D8AF}" dt="2023-11-30T18:15:22.469" v="2881" actId="47"/>
        <pc:sldMkLst>
          <pc:docMk/>
          <pc:sldMk cId="0" sldId="402"/>
        </pc:sldMkLst>
      </pc:sldChg>
      <pc:sldChg chg="addSp delSp del modAnim">
        <pc:chgData name="jshazy2002@gmail.com" userId="91a8b179192a6297" providerId="LiveId" clId="{18B6F624-DD11-4AC8-9B93-7F4ADE28D8AF}" dt="2023-11-30T20:18:40.483" v="3825" actId="47"/>
        <pc:sldMkLst>
          <pc:docMk/>
          <pc:sldMk cId="0" sldId="411"/>
        </pc:sldMkLst>
        <pc:spChg chg="add del">
          <ac:chgData name="jshazy2002@gmail.com" userId="91a8b179192a6297" providerId="LiveId" clId="{18B6F624-DD11-4AC8-9B93-7F4ADE28D8AF}" dt="2023-11-30T19:43:25.272" v="3563" actId="21"/>
          <ac:spMkLst>
            <pc:docMk/>
            <pc:sldMk cId="0" sldId="411"/>
            <ac:spMk id="16" creationId="{00000000-0000-0000-0000-000000000000}"/>
          </ac:spMkLst>
        </pc:spChg>
        <pc:spChg chg="add del">
          <ac:chgData name="jshazy2002@gmail.com" userId="91a8b179192a6297" providerId="LiveId" clId="{18B6F624-DD11-4AC8-9B93-7F4ADE28D8AF}" dt="2023-11-30T19:43:25.272" v="3563" actId="21"/>
          <ac:spMkLst>
            <pc:docMk/>
            <pc:sldMk cId="0" sldId="411"/>
            <ac:spMk id="17" creationId="{00000000-0000-0000-0000-000000000000}"/>
          </ac:spMkLst>
        </pc:spChg>
        <pc:spChg chg="add del">
          <ac:chgData name="jshazy2002@gmail.com" userId="91a8b179192a6297" providerId="LiveId" clId="{18B6F624-DD11-4AC8-9B93-7F4ADE28D8AF}" dt="2023-11-30T19:43:25.272" v="3563" actId="21"/>
          <ac:spMkLst>
            <pc:docMk/>
            <pc:sldMk cId="0" sldId="411"/>
            <ac:spMk id="18" creationId="{00000000-0000-0000-0000-000000000000}"/>
          </ac:spMkLst>
        </pc:spChg>
        <pc:spChg chg="add del">
          <ac:chgData name="jshazy2002@gmail.com" userId="91a8b179192a6297" providerId="LiveId" clId="{18B6F624-DD11-4AC8-9B93-7F4ADE28D8AF}" dt="2023-11-30T19:43:25.272" v="3563" actId="21"/>
          <ac:spMkLst>
            <pc:docMk/>
            <pc:sldMk cId="0" sldId="411"/>
            <ac:spMk id="19" creationId="{00000000-0000-0000-0000-000000000000}"/>
          </ac:spMkLst>
        </pc:spChg>
        <pc:spChg chg="add del">
          <ac:chgData name="jshazy2002@gmail.com" userId="91a8b179192a6297" providerId="LiveId" clId="{18B6F624-DD11-4AC8-9B93-7F4ADE28D8AF}" dt="2023-11-30T19:43:25.272" v="3563" actId="21"/>
          <ac:spMkLst>
            <pc:docMk/>
            <pc:sldMk cId="0" sldId="411"/>
            <ac:spMk id="20" creationId="{00000000-0000-0000-0000-000000000000}"/>
          </ac:spMkLst>
        </pc:spChg>
        <pc:spChg chg="add del">
          <ac:chgData name="jshazy2002@gmail.com" userId="91a8b179192a6297" providerId="LiveId" clId="{18B6F624-DD11-4AC8-9B93-7F4ADE28D8AF}" dt="2023-11-30T19:43:25.272" v="3563" actId="21"/>
          <ac:spMkLst>
            <pc:docMk/>
            <pc:sldMk cId="0" sldId="411"/>
            <ac:spMk id="21" creationId="{00000000-0000-0000-0000-000000000000}"/>
          </ac:spMkLst>
        </pc:spChg>
        <pc:spChg chg="add del">
          <ac:chgData name="jshazy2002@gmail.com" userId="91a8b179192a6297" providerId="LiveId" clId="{18B6F624-DD11-4AC8-9B93-7F4ADE28D8AF}" dt="2023-11-30T19:43:25.272" v="3563" actId="21"/>
          <ac:spMkLst>
            <pc:docMk/>
            <pc:sldMk cId="0" sldId="411"/>
            <ac:spMk id="22" creationId="{00000000-0000-0000-0000-000000000000}"/>
          </ac:spMkLst>
        </pc:spChg>
        <pc:spChg chg="add del">
          <ac:chgData name="jshazy2002@gmail.com" userId="91a8b179192a6297" providerId="LiveId" clId="{18B6F624-DD11-4AC8-9B93-7F4ADE28D8AF}" dt="2023-11-30T19:43:25.272" v="3563" actId="21"/>
          <ac:spMkLst>
            <pc:docMk/>
            <pc:sldMk cId="0" sldId="411"/>
            <ac:spMk id="23" creationId="{00000000-0000-0000-0000-000000000000}"/>
          </ac:spMkLst>
        </pc:spChg>
        <pc:spChg chg="add del">
          <ac:chgData name="jshazy2002@gmail.com" userId="91a8b179192a6297" providerId="LiveId" clId="{18B6F624-DD11-4AC8-9B93-7F4ADE28D8AF}" dt="2023-11-30T19:43:25.272" v="3563" actId="21"/>
          <ac:spMkLst>
            <pc:docMk/>
            <pc:sldMk cId="0" sldId="411"/>
            <ac:spMk id="24" creationId="{00000000-0000-0000-0000-000000000000}"/>
          </ac:spMkLst>
        </pc:spChg>
      </pc:sldChg>
      <pc:sldChg chg="addSp delSp modSp mod modTransition delAnim modAnim">
        <pc:chgData name="jshazy2002@gmail.com" userId="91a8b179192a6297" providerId="LiveId" clId="{18B6F624-DD11-4AC8-9B93-7F4ADE28D8AF}" dt="2023-12-01T09:57:45.322" v="4842"/>
        <pc:sldMkLst>
          <pc:docMk/>
          <pc:sldMk cId="0" sldId="412"/>
        </pc:sldMkLst>
        <pc:spChg chg="add mod">
          <ac:chgData name="jshazy2002@gmail.com" userId="91a8b179192a6297" providerId="LiveId" clId="{18B6F624-DD11-4AC8-9B93-7F4ADE28D8AF}" dt="2023-11-30T11:00:35.115" v="2186" actId="207"/>
          <ac:spMkLst>
            <pc:docMk/>
            <pc:sldMk cId="0" sldId="412"/>
            <ac:spMk id="5" creationId="{1BDD3E19-325E-ECF8-05D7-895E7649F31E}"/>
          </ac:spMkLst>
        </pc:spChg>
        <pc:spChg chg="del">
          <ac:chgData name="jshazy2002@gmail.com" userId="91a8b179192a6297" providerId="LiveId" clId="{18B6F624-DD11-4AC8-9B93-7F4ADE28D8AF}" dt="2023-11-30T11:02:03.492" v="2223" actId="478"/>
          <ac:spMkLst>
            <pc:docMk/>
            <pc:sldMk cId="0" sldId="412"/>
            <ac:spMk id="6" creationId="{00000000-0000-0000-0000-000000000000}"/>
          </ac:spMkLst>
        </pc:spChg>
        <pc:spChg chg="add mod">
          <ac:chgData name="jshazy2002@gmail.com" userId="91a8b179192a6297" providerId="LiveId" clId="{18B6F624-DD11-4AC8-9B93-7F4ADE28D8AF}" dt="2023-11-30T19:06:28.355" v="3236" actId="2711"/>
          <ac:spMkLst>
            <pc:docMk/>
            <pc:sldMk cId="0" sldId="412"/>
            <ac:spMk id="8" creationId="{C860CCD1-80A0-16FD-9562-87A02804F94D}"/>
          </ac:spMkLst>
        </pc:spChg>
        <pc:spChg chg="del">
          <ac:chgData name="jshazy2002@gmail.com" userId="91a8b179192a6297" providerId="LiveId" clId="{18B6F624-DD11-4AC8-9B93-7F4ADE28D8AF}" dt="2023-11-30T11:02:03.492" v="2223" actId="478"/>
          <ac:spMkLst>
            <pc:docMk/>
            <pc:sldMk cId="0" sldId="412"/>
            <ac:spMk id="11" creationId="{00000000-0000-0000-0000-000000000000}"/>
          </ac:spMkLst>
        </pc:spChg>
        <pc:spChg chg="add mod">
          <ac:chgData name="jshazy2002@gmail.com" userId="91a8b179192a6297" providerId="LiveId" clId="{18B6F624-DD11-4AC8-9B93-7F4ADE28D8AF}" dt="2023-11-30T11:02:15.584" v="2227" actId="14100"/>
          <ac:spMkLst>
            <pc:docMk/>
            <pc:sldMk cId="0" sldId="412"/>
            <ac:spMk id="15" creationId="{82942EC3-5499-E983-206C-19C5A4633781}"/>
          </ac:spMkLst>
        </pc:spChg>
        <pc:spChg chg="add del mod">
          <ac:chgData name="jshazy2002@gmail.com" userId="91a8b179192a6297" providerId="LiveId" clId="{18B6F624-DD11-4AC8-9B93-7F4ADE28D8AF}" dt="2023-11-30T11:04:24.456" v="2263" actId="478"/>
          <ac:spMkLst>
            <pc:docMk/>
            <pc:sldMk cId="0" sldId="412"/>
            <ac:spMk id="16" creationId="{76AD5292-48C3-84C2-5E6B-D7A33F14C6C1}"/>
          </ac:spMkLst>
        </pc:spChg>
        <pc:spChg chg="add del mod">
          <ac:chgData name="jshazy2002@gmail.com" userId="91a8b179192a6297" providerId="LiveId" clId="{18B6F624-DD11-4AC8-9B93-7F4ADE28D8AF}" dt="2023-11-30T11:04:25.251" v="2264" actId="478"/>
          <ac:spMkLst>
            <pc:docMk/>
            <pc:sldMk cId="0" sldId="412"/>
            <ac:spMk id="17" creationId="{2CF9EBE1-B35F-E6F6-3BE5-DB12E1C8EB70}"/>
          </ac:spMkLst>
        </pc:spChg>
        <pc:spChg chg="add del mod">
          <ac:chgData name="jshazy2002@gmail.com" userId="91a8b179192a6297" providerId="LiveId" clId="{18B6F624-DD11-4AC8-9B93-7F4ADE28D8AF}" dt="2023-11-30T11:04:26.631" v="2265" actId="478"/>
          <ac:spMkLst>
            <pc:docMk/>
            <pc:sldMk cId="0" sldId="412"/>
            <ac:spMk id="18" creationId="{96F65288-D1CD-243A-8CA4-EE5C5A49BB36}"/>
          </ac:spMkLst>
        </pc:spChg>
        <pc:spChg chg="add del mod">
          <ac:chgData name="jshazy2002@gmail.com" userId="91a8b179192a6297" providerId="LiveId" clId="{18B6F624-DD11-4AC8-9B93-7F4ADE28D8AF}" dt="2023-11-30T11:04:23.541" v="2262" actId="478"/>
          <ac:spMkLst>
            <pc:docMk/>
            <pc:sldMk cId="0" sldId="412"/>
            <ac:spMk id="19" creationId="{84A674F5-0E1F-E0DC-82F6-09A75930D1D7}"/>
          </ac:spMkLst>
        </pc:spChg>
        <pc:spChg chg="add mod">
          <ac:chgData name="jshazy2002@gmail.com" userId="91a8b179192a6297" providerId="LiveId" clId="{18B6F624-DD11-4AC8-9B93-7F4ADE28D8AF}" dt="2023-11-30T11:08:10.224" v="2339" actId="1076"/>
          <ac:spMkLst>
            <pc:docMk/>
            <pc:sldMk cId="0" sldId="412"/>
            <ac:spMk id="20" creationId="{27A253A1-CEC1-52B5-E238-257EB92A2015}"/>
          </ac:spMkLst>
        </pc:spChg>
        <pc:spChg chg="add del mod">
          <ac:chgData name="jshazy2002@gmail.com" userId="91a8b179192a6297" providerId="LiveId" clId="{18B6F624-DD11-4AC8-9B93-7F4ADE28D8AF}" dt="2023-11-30T11:04:27.538" v="2266" actId="478"/>
          <ac:spMkLst>
            <pc:docMk/>
            <pc:sldMk cId="0" sldId="412"/>
            <ac:spMk id="21" creationId="{8C7D6FA1-C340-C96F-0C83-2986A5077ECB}"/>
          </ac:spMkLst>
        </pc:spChg>
        <pc:spChg chg="add mod">
          <ac:chgData name="jshazy2002@gmail.com" userId="91a8b179192a6297" providerId="LiveId" clId="{18B6F624-DD11-4AC8-9B93-7F4ADE28D8AF}" dt="2023-11-30T11:08:49.260" v="2347" actId="1076"/>
          <ac:spMkLst>
            <pc:docMk/>
            <pc:sldMk cId="0" sldId="412"/>
            <ac:spMk id="22" creationId="{C397D1B0-3721-8573-9155-CD45FFC7AD54}"/>
          </ac:spMkLst>
        </pc:spChg>
        <pc:spChg chg="add del mod">
          <ac:chgData name="jshazy2002@gmail.com" userId="91a8b179192a6297" providerId="LiveId" clId="{18B6F624-DD11-4AC8-9B93-7F4ADE28D8AF}" dt="2023-11-30T11:04:28.270" v="2267" actId="478"/>
          <ac:spMkLst>
            <pc:docMk/>
            <pc:sldMk cId="0" sldId="412"/>
            <ac:spMk id="23" creationId="{10F93221-D0E0-EA9B-715C-36A825C03178}"/>
          </ac:spMkLst>
        </pc:spChg>
        <pc:spChg chg="add mod">
          <ac:chgData name="jshazy2002@gmail.com" userId="91a8b179192a6297" providerId="LiveId" clId="{18B6F624-DD11-4AC8-9B93-7F4ADE28D8AF}" dt="2023-11-30T11:09:39.811" v="2362" actId="1076"/>
          <ac:spMkLst>
            <pc:docMk/>
            <pc:sldMk cId="0" sldId="412"/>
            <ac:spMk id="24" creationId="{9A34A3ED-F36B-2625-4DCF-DB1E732EC6D5}"/>
          </ac:spMkLst>
        </pc:spChg>
        <pc:spChg chg="mod">
          <ac:chgData name="jshazy2002@gmail.com" userId="91a8b179192a6297" providerId="LiveId" clId="{18B6F624-DD11-4AC8-9B93-7F4ADE28D8AF}" dt="2023-11-30T11:08:07.405" v="2338" actId="1076"/>
          <ac:spMkLst>
            <pc:docMk/>
            <pc:sldMk cId="0" sldId="412"/>
            <ac:spMk id="26" creationId="{FAB32B19-2F65-EFBA-8D29-890C09493156}"/>
          </ac:spMkLst>
        </pc:spChg>
        <pc:spChg chg="mod">
          <ac:chgData name="jshazy2002@gmail.com" userId="91a8b179192a6297" providerId="LiveId" clId="{18B6F624-DD11-4AC8-9B93-7F4ADE28D8AF}" dt="2023-11-30T11:08:07.405" v="2338" actId="1076"/>
          <ac:spMkLst>
            <pc:docMk/>
            <pc:sldMk cId="0" sldId="412"/>
            <ac:spMk id="27" creationId="{BE18C7E1-A7AC-0409-BAD7-5D5FC4B6B1B9}"/>
          </ac:spMkLst>
        </pc:spChg>
        <pc:spChg chg="mod">
          <ac:chgData name="jshazy2002@gmail.com" userId="91a8b179192a6297" providerId="LiveId" clId="{18B6F624-DD11-4AC8-9B93-7F4ADE28D8AF}" dt="2023-11-30T11:08:57.490" v="2351" actId="1076"/>
          <ac:spMkLst>
            <pc:docMk/>
            <pc:sldMk cId="0" sldId="412"/>
            <ac:spMk id="29" creationId="{891395C7-4590-13DD-F0F1-ED8D44A125AC}"/>
          </ac:spMkLst>
        </pc:spChg>
        <pc:spChg chg="mod">
          <ac:chgData name="jshazy2002@gmail.com" userId="91a8b179192a6297" providerId="LiveId" clId="{18B6F624-DD11-4AC8-9B93-7F4ADE28D8AF}" dt="2023-11-30T11:08:57.490" v="2351" actId="1076"/>
          <ac:spMkLst>
            <pc:docMk/>
            <pc:sldMk cId="0" sldId="412"/>
            <ac:spMk id="30" creationId="{A5E93CE2-01EF-1A6B-5505-F29EB23FEBB7}"/>
          </ac:spMkLst>
        </pc:spChg>
        <pc:spChg chg="mod">
          <ac:chgData name="jshazy2002@gmail.com" userId="91a8b179192a6297" providerId="LiveId" clId="{18B6F624-DD11-4AC8-9B93-7F4ADE28D8AF}" dt="2023-11-30T11:09:06.243" v="2354" actId="1076"/>
          <ac:spMkLst>
            <pc:docMk/>
            <pc:sldMk cId="0" sldId="412"/>
            <ac:spMk id="32" creationId="{852B8CDA-495A-1FCB-82AD-3BB398E3EE2B}"/>
          </ac:spMkLst>
        </pc:spChg>
        <pc:spChg chg="mod">
          <ac:chgData name="jshazy2002@gmail.com" userId="91a8b179192a6297" providerId="LiveId" clId="{18B6F624-DD11-4AC8-9B93-7F4ADE28D8AF}" dt="2023-11-30T11:09:06.243" v="2354" actId="1076"/>
          <ac:spMkLst>
            <pc:docMk/>
            <pc:sldMk cId="0" sldId="412"/>
            <ac:spMk id="33" creationId="{DBA42781-4686-785B-607D-044FE4330E80}"/>
          </ac:spMkLst>
        </pc:spChg>
        <pc:spChg chg="add mod">
          <ac:chgData name="jshazy2002@gmail.com" userId="91a8b179192a6297" providerId="LiveId" clId="{18B6F624-DD11-4AC8-9B93-7F4ADE28D8AF}" dt="2023-12-01T09:57:45.322" v="4842"/>
          <ac:spMkLst>
            <pc:docMk/>
            <pc:sldMk cId="0" sldId="412"/>
            <ac:spMk id="34" creationId="{5BC003BC-4142-1D2F-4942-425AFE8FA387}"/>
          </ac:spMkLst>
        </pc:spChg>
        <pc:spChg chg="add mod">
          <ac:chgData name="jshazy2002@gmail.com" userId="91a8b179192a6297" providerId="LiveId" clId="{18B6F624-DD11-4AC8-9B93-7F4ADE28D8AF}" dt="2023-11-30T11:12:19.988" v="2411" actId="1076"/>
          <ac:spMkLst>
            <pc:docMk/>
            <pc:sldMk cId="0" sldId="412"/>
            <ac:spMk id="35" creationId="{421984A4-1DBD-591D-BF2E-4F141ACC252D}"/>
          </ac:spMkLst>
        </pc:spChg>
        <pc:spChg chg="add mod">
          <ac:chgData name="jshazy2002@gmail.com" userId="91a8b179192a6297" providerId="LiveId" clId="{18B6F624-DD11-4AC8-9B93-7F4ADE28D8AF}" dt="2023-11-30T11:13:21.796" v="2424" actId="1076"/>
          <ac:spMkLst>
            <pc:docMk/>
            <pc:sldMk cId="0" sldId="412"/>
            <ac:spMk id="36" creationId="{3E69B7EB-3072-E5E4-DAAA-B1E46E6D1F7D}"/>
          </ac:spMkLst>
        </pc:spChg>
        <pc:spChg chg="mod">
          <ac:chgData name="jshazy2002@gmail.com" userId="91a8b179192a6297" providerId="LiveId" clId="{18B6F624-DD11-4AC8-9B93-7F4ADE28D8AF}" dt="2023-11-30T11:11:07.837" v="2388" actId="1076"/>
          <ac:spMkLst>
            <pc:docMk/>
            <pc:sldMk cId="0" sldId="412"/>
            <ac:spMk id="38" creationId="{D81868BE-F23F-A90A-0347-2F18E1C8B6C3}"/>
          </ac:spMkLst>
        </pc:spChg>
        <pc:spChg chg="mod">
          <ac:chgData name="jshazy2002@gmail.com" userId="91a8b179192a6297" providerId="LiveId" clId="{18B6F624-DD11-4AC8-9B93-7F4ADE28D8AF}" dt="2023-11-30T11:11:07.837" v="2388" actId="1076"/>
          <ac:spMkLst>
            <pc:docMk/>
            <pc:sldMk cId="0" sldId="412"/>
            <ac:spMk id="39" creationId="{7243309D-BBD1-D9D7-59D9-EB1A99567378}"/>
          </ac:spMkLst>
        </pc:spChg>
        <pc:spChg chg="mod">
          <ac:chgData name="jshazy2002@gmail.com" userId="91a8b179192a6297" providerId="LiveId" clId="{18B6F624-DD11-4AC8-9B93-7F4ADE28D8AF}" dt="2023-11-30T11:11:57.396" v="2401" actId="1076"/>
          <ac:spMkLst>
            <pc:docMk/>
            <pc:sldMk cId="0" sldId="412"/>
            <ac:spMk id="41" creationId="{E843259E-2B34-B59E-E8E6-38F20133C7C2}"/>
          </ac:spMkLst>
        </pc:spChg>
        <pc:spChg chg="mod">
          <ac:chgData name="jshazy2002@gmail.com" userId="91a8b179192a6297" providerId="LiveId" clId="{18B6F624-DD11-4AC8-9B93-7F4ADE28D8AF}" dt="2023-11-30T11:11:57.396" v="2401" actId="1076"/>
          <ac:spMkLst>
            <pc:docMk/>
            <pc:sldMk cId="0" sldId="412"/>
            <ac:spMk id="42" creationId="{8021A52D-2A24-7E5D-964F-72AA60CA9412}"/>
          </ac:spMkLst>
        </pc:spChg>
        <pc:spChg chg="mod">
          <ac:chgData name="jshazy2002@gmail.com" userId="91a8b179192a6297" providerId="LiveId" clId="{18B6F624-DD11-4AC8-9B93-7F4ADE28D8AF}" dt="2023-11-30T11:12:54.380" v="2418" actId="1076"/>
          <ac:spMkLst>
            <pc:docMk/>
            <pc:sldMk cId="0" sldId="412"/>
            <ac:spMk id="44" creationId="{41B54DDA-B31A-9682-0569-A7897E88AB7E}"/>
          </ac:spMkLst>
        </pc:spChg>
        <pc:spChg chg="mod">
          <ac:chgData name="jshazy2002@gmail.com" userId="91a8b179192a6297" providerId="LiveId" clId="{18B6F624-DD11-4AC8-9B93-7F4ADE28D8AF}" dt="2023-11-30T11:12:54.380" v="2418" actId="1076"/>
          <ac:spMkLst>
            <pc:docMk/>
            <pc:sldMk cId="0" sldId="412"/>
            <ac:spMk id="45" creationId="{B316D7DF-4585-5CAA-5AE6-CB47CD1F77B1}"/>
          </ac:spMkLst>
        </pc:spChg>
        <pc:spChg chg="mod">
          <ac:chgData name="jshazy2002@gmail.com" userId="91a8b179192a6297" providerId="LiveId" clId="{18B6F624-DD11-4AC8-9B93-7F4ADE28D8AF}" dt="2023-11-30T11:02:15.584" v="2227" actId="14100"/>
          <ac:spMkLst>
            <pc:docMk/>
            <pc:sldMk cId="0" sldId="412"/>
            <ac:spMk id="48" creationId="{D0BF5625-ABD9-A188-8B48-BC78D1080ED1}"/>
          </ac:spMkLst>
        </pc:spChg>
        <pc:spChg chg="mod">
          <ac:chgData name="jshazy2002@gmail.com" userId="91a8b179192a6297" providerId="LiveId" clId="{18B6F624-DD11-4AC8-9B93-7F4ADE28D8AF}" dt="2023-11-30T11:02:15.584" v="2227" actId="14100"/>
          <ac:spMkLst>
            <pc:docMk/>
            <pc:sldMk cId="0" sldId="412"/>
            <ac:spMk id="49" creationId="{B79B63D8-AC8E-1179-11FF-F09AFC70E21F}"/>
          </ac:spMkLst>
        </pc:spChg>
        <pc:spChg chg="mod">
          <ac:chgData name="jshazy2002@gmail.com" userId="91a8b179192a6297" providerId="LiveId" clId="{18B6F624-DD11-4AC8-9B93-7F4ADE28D8AF}" dt="2023-11-30T11:02:15.584" v="2227" actId="14100"/>
          <ac:spMkLst>
            <pc:docMk/>
            <pc:sldMk cId="0" sldId="412"/>
            <ac:spMk id="50" creationId="{358D7236-A7CD-3BBA-8546-A6461A972A8D}"/>
          </ac:spMkLst>
        </pc:spChg>
        <pc:spChg chg="mod">
          <ac:chgData name="jshazy2002@gmail.com" userId="91a8b179192a6297" providerId="LiveId" clId="{18B6F624-DD11-4AC8-9B93-7F4ADE28D8AF}" dt="2023-11-30T11:02:15.584" v="2227" actId="14100"/>
          <ac:spMkLst>
            <pc:docMk/>
            <pc:sldMk cId="0" sldId="412"/>
            <ac:spMk id="53" creationId="{4E86066C-C899-60BA-FFD3-AFD317231CCB}"/>
          </ac:spMkLst>
        </pc:spChg>
        <pc:spChg chg="mod">
          <ac:chgData name="jshazy2002@gmail.com" userId="91a8b179192a6297" providerId="LiveId" clId="{18B6F624-DD11-4AC8-9B93-7F4ADE28D8AF}" dt="2023-11-30T11:02:15.584" v="2227" actId="14100"/>
          <ac:spMkLst>
            <pc:docMk/>
            <pc:sldMk cId="0" sldId="412"/>
            <ac:spMk id="54" creationId="{F03197B7-BE58-3E74-866B-688E1C827051}"/>
          </ac:spMkLst>
        </pc:spChg>
        <pc:spChg chg="mod">
          <ac:chgData name="jshazy2002@gmail.com" userId="91a8b179192a6297" providerId="LiveId" clId="{18B6F624-DD11-4AC8-9B93-7F4ADE28D8AF}" dt="2023-11-30T11:02:15.584" v="2227" actId="14100"/>
          <ac:spMkLst>
            <pc:docMk/>
            <pc:sldMk cId="0" sldId="412"/>
            <ac:spMk id="55" creationId="{AD216323-BD5F-2AA8-984D-C454AF8B3DA6}"/>
          </ac:spMkLst>
        </pc:spChg>
        <pc:spChg chg="mod">
          <ac:chgData name="jshazy2002@gmail.com" userId="91a8b179192a6297" providerId="LiveId" clId="{18B6F624-DD11-4AC8-9B93-7F4ADE28D8AF}" dt="2023-11-30T11:02:15.584" v="2227" actId="14100"/>
          <ac:spMkLst>
            <pc:docMk/>
            <pc:sldMk cId="0" sldId="412"/>
            <ac:spMk id="58" creationId="{E43DB644-B8C2-8705-7102-9DB139E90707}"/>
          </ac:spMkLst>
        </pc:spChg>
        <pc:spChg chg="mod">
          <ac:chgData name="jshazy2002@gmail.com" userId="91a8b179192a6297" providerId="LiveId" clId="{18B6F624-DD11-4AC8-9B93-7F4ADE28D8AF}" dt="2023-11-30T11:02:15.584" v="2227" actId="14100"/>
          <ac:spMkLst>
            <pc:docMk/>
            <pc:sldMk cId="0" sldId="412"/>
            <ac:spMk id="59" creationId="{CDF835EA-1686-46E0-744D-9BB069487926}"/>
          </ac:spMkLst>
        </pc:spChg>
        <pc:spChg chg="mod">
          <ac:chgData name="jshazy2002@gmail.com" userId="91a8b179192a6297" providerId="LiveId" clId="{18B6F624-DD11-4AC8-9B93-7F4ADE28D8AF}" dt="2023-11-30T11:02:15.584" v="2227" actId="14100"/>
          <ac:spMkLst>
            <pc:docMk/>
            <pc:sldMk cId="0" sldId="412"/>
            <ac:spMk id="60" creationId="{06D6F1D7-90E2-6A41-EAAD-75450CBDA5A4}"/>
          </ac:spMkLst>
        </pc:spChg>
        <pc:spChg chg="mod">
          <ac:chgData name="jshazy2002@gmail.com" userId="91a8b179192a6297" providerId="LiveId" clId="{18B6F624-DD11-4AC8-9B93-7F4ADE28D8AF}" dt="2023-11-30T11:02:15.584" v="2227" actId="14100"/>
          <ac:spMkLst>
            <pc:docMk/>
            <pc:sldMk cId="0" sldId="412"/>
            <ac:spMk id="63" creationId="{AA2616E4-472B-0847-8D0F-4CD24CFD4428}"/>
          </ac:spMkLst>
        </pc:spChg>
        <pc:spChg chg="mod">
          <ac:chgData name="jshazy2002@gmail.com" userId="91a8b179192a6297" providerId="LiveId" clId="{18B6F624-DD11-4AC8-9B93-7F4ADE28D8AF}" dt="2023-11-30T11:02:15.584" v="2227" actId="14100"/>
          <ac:spMkLst>
            <pc:docMk/>
            <pc:sldMk cId="0" sldId="412"/>
            <ac:spMk id="64" creationId="{648E6E56-C7D5-D529-5683-4044FD862314}"/>
          </ac:spMkLst>
        </pc:spChg>
        <pc:spChg chg="mod">
          <ac:chgData name="jshazy2002@gmail.com" userId="91a8b179192a6297" providerId="LiveId" clId="{18B6F624-DD11-4AC8-9B93-7F4ADE28D8AF}" dt="2023-11-30T11:02:15.584" v="2227" actId="14100"/>
          <ac:spMkLst>
            <pc:docMk/>
            <pc:sldMk cId="0" sldId="412"/>
            <ac:spMk id="65" creationId="{9907955B-5417-9CCE-E733-10F2DEFFB03C}"/>
          </ac:spMkLst>
        </pc:spChg>
        <pc:spChg chg="mod">
          <ac:chgData name="jshazy2002@gmail.com" userId="91a8b179192a6297" providerId="LiveId" clId="{18B6F624-DD11-4AC8-9B93-7F4ADE28D8AF}" dt="2023-11-30T11:02:15.584" v="2227" actId="14100"/>
          <ac:spMkLst>
            <pc:docMk/>
            <pc:sldMk cId="0" sldId="412"/>
            <ac:spMk id="68" creationId="{995410E0-7D91-D2D2-18C3-FC5045B475AE}"/>
          </ac:spMkLst>
        </pc:spChg>
        <pc:spChg chg="mod">
          <ac:chgData name="jshazy2002@gmail.com" userId="91a8b179192a6297" providerId="LiveId" clId="{18B6F624-DD11-4AC8-9B93-7F4ADE28D8AF}" dt="2023-11-30T11:02:15.584" v="2227" actId="14100"/>
          <ac:spMkLst>
            <pc:docMk/>
            <pc:sldMk cId="0" sldId="412"/>
            <ac:spMk id="69" creationId="{F54A6379-9F91-BDA1-E66A-FE946252DF95}"/>
          </ac:spMkLst>
        </pc:spChg>
        <pc:spChg chg="mod">
          <ac:chgData name="jshazy2002@gmail.com" userId="91a8b179192a6297" providerId="LiveId" clId="{18B6F624-DD11-4AC8-9B93-7F4ADE28D8AF}" dt="2023-11-30T11:02:15.584" v="2227" actId="14100"/>
          <ac:spMkLst>
            <pc:docMk/>
            <pc:sldMk cId="0" sldId="412"/>
            <ac:spMk id="70" creationId="{5A2683B2-742E-845F-E5CD-B95B2187FFD9}"/>
          </ac:spMkLst>
        </pc:spChg>
        <pc:spChg chg="mod">
          <ac:chgData name="jshazy2002@gmail.com" userId="91a8b179192a6297" providerId="LiveId" clId="{18B6F624-DD11-4AC8-9B93-7F4ADE28D8AF}" dt="2023-11-30T11:02:15.584" v="2227" actId="14100"/>
          <ac:spMkLst>
            <pc:docMk/>
            <pc:sldMk cId="0" sldId="412"/>
            <ac:spMk id="73" creationId="{6AFA6781-288F-D9F0-BA0D-6EA7F3FA0FEC}"/>
          </ac:spMkLst>
        </pc:spChg>
        <pc:spChg chg="mod">
          <ac:chgData name="jshazy2002@gmail.com" userId="91a8b179192a6297" providerId="LiveId" clId="{18B6F624-DD11-4AC8-9B93-7F4ADE28D8AF}" dt="2023-11-30T11:02:15.584" v="2227" actId="14100"/>
          <ac:spMkLst>
            <pc:docMk/>
            <pc:sldMk cId="0" sldId="412"/>
            <ac:spMk id="74" creationId="{4398810E-FB10-3730-A452-830BBEDB6252}"/>
          </ac:spMkLst>
        </pc:spChg>
        <pc:spChg chg="mod">
          <ac:chgData name="jshazy2002@gmail.com" userId="91a8b179192a6297" providerId="LiveId" clId="{18B6F624-DD11-4AC8-9B93-7F4ADE28D8AF}" dt="2023-11-30T11:02:15.584" v="2227" actId="14100"/>
          <ac:spMkLst>
            <pc:docMk/>
            <pc:sldMk cId="0" sldId="412"/>
            <ac:spMk id="75" creationId="{2D12C473-1E82-95F7-20E8-DAF9227B379F}"/>
          </ac:spMkLst>
        </pc:spChg>
        <pc:spChg chg="add mod">
          <ac:chgData name="jshazy2002@gmail.com" userId="91a8b179192a6297" providerId="LiveId" clId="{18B6F624-DD11-4AC8-9B93-7F4ADE28D8AF}" dt="2023-11-30T11:04:17.189" v="2259" actId="14100"/>
          <ac:spMkLst>
            <pc:docMk/>
            <pc:sldMk cId="0" sldId="412"/>
            <ac:spMk id="76" creationId="{5F9C88EE-ED3F-6723-A393-709D53CA1625}"/>
          </ac:spMkLst>
        </pc:spChg>
        <pc:spChg chg="add mod">
          <ac:chgData name="jshazy2002@gmail.com" userId="91a8b179192a6297" providerId="LiveId" clId="{18B6F624-DD11-4AC8-9B93-7F4ADE28D8AF}" dt="2023-11-30T11:05:29.981" v="2286" actId="14100"/>
          <ac:spMkLst>
            <pc:docMk/>
            <pc:sldMk cId="0" sldId="412"/>
            <ac:spMk id="77" creationId="{92FB34F5-192C-D8AB-B9DC-74D7DC65B136}"/>
          </ac:spMkLst>
        </pc:spChg>
        <pc:spChg chg="add mod">
          <ac:chgData name="jshazy2002@gmail.com" userId="91a8b179192a6297" providerId="LiveId" clId="{18B6F624-DD11-4AC8-9B93-7F4ADE28D8AF}" dt="2023-11-30T11:04:55.516" v="2274" actId="14100"/>
          <ac:spMkLst>
            <pc:docMk/>
            <pc:sldMk cId="0" sldId="412"/>
            <ac:spMk id="78" creationId="{1FB00197-1F4F-F625-077E-3E0784A06AA7}"/>
          </ac:spMkLst>
        </pc:spChg>
        <pc:spChg chg="add mod">
          <ac:chgData name="jshazy2002@gmail.com" userId="91a8b179192a6297" providerId="LiveId" clId="{18B6F624-DD11-4AC8-9B93-7F4ADE28D8AF}" dt="2023-11-30T11:09:01.869" v="2353" actId="14100"/>
          <ac:spMkLst>
            <pc:docMk/>
            <pc:sldMk cId="0" sldId="412"/>
            <ac:spMk id="79" creationId="{F8A2BBEB-267F-B142-D2F9-660F17696263}"/>
          </ac:spMkLst>
        </pc:spChg>
        <pc:spChg chg="add mod">
          <ac:chgData name="jshazy2002@gmail.com" userId="91a8b179192a6297" providerId="LiveId" clId="{18B6F624-DD11-4AC8-9B93-7F4ADE28D8AF}" dt="2023-11-30T11:05:26.525" v="2285" actId="14100"/>
          <ac:spMkLst>
            <pc:docMk/>
            <pc:sldMk cId="0" sldId="412"/>
            <ac:spMk id="80" creationId="{A7D4506C-C7AE-5F45-D709-4BFDC19B6B83}"/>
          </ac:spMkLst>
        </pc:spChg>
        <pc:spChg chg="add mod">
          <ac:chgData name="jshazy2002@gmail.com" userId="91a8b179192a6297" providerId="LiveId" clId="{18B6F624-DD11-4AC8-9B93-7F4ADE28D8AF}" dt="2023-11-30T11:06:41.979" v="2315" actId="14100"/>
          <ac:spMkLst>
            <pc:docMk/>
            <pc:sldMk cId="0" sldId="412"/>
            <ac:spMk id="81" creationId="{83ADE29E-4020-4FC7-9227-3C6616CC9BF5}"/>
          </ac:spMkLst>
        </pc:spChg>
        <pc:spChg chg="add mod">
          <ac:chgData name="jshazy2002@gmail.com" userId="91a8b179192a6297" providerId="LiveId" clId="{18B6F624-DD11-4AC8-9B93-7F4ADE28D8AF}" dt="2023-11-30T11:06:51.301" v="2319" actId="14100"/>
          <ac:spMkLst>
            <pc:docMk/>
            <pc:sldMk cId="0" sldId="412"/>
            <ac:spMk id="82" creationId="{A68DEC13-B272-41A6-D17F-1861AC4F222A}"/>
          </ac:spMkLst>
        </pc:spChg>
        <pc:spChg chg="add mod">
          <ac:chgData name="jshazy2002@gmail.com" userId="91a8b179192a6297" providerId="LiveId" clId="{18B6F624-DD11-4AC8-9B93-7F4ADE28D8AF}" dt="2023-11-30T11:08:06.094" v="2337" actId="1076"/>
          <ac:spMkLst>
            <pc:docMk/>
            <pc:sldMk cId="0" sldId="412"/>
            <ac:spMk id="83" creationId="{C815C3F3-9F1D-0C4B-2972-DBD3F8C0044D}"/>
          </ac:spMkLst>
        </pc:spChg>
        <pc:spChg chg="add mod">
          <ac:chgData name="jshazy2002@gmail.com" userId="91a8b179192a6297" providerId="LiveId" clId="{18B6F624-DD11-4AC8-9B93-7F4ADE28D8AF}" dt="2023-11-30T11:08:25.207" v="2342" actId="571"/>
          <ac:spMkLst>
            <pc:docMk/>
            <pc:sldMk cId="0" sldId="412"/>
            <ac:spMk id="84" creationId="{81885A7D-7005-BD54-E4F0-F813077F38DB}"/>
          </ac:spMkLst>
        </pc:spChg>
        <pc:spChg chg="add mod">
          <ac:chgData name="jshazy2002@gmail.com" userId="91a8b179192a6297" providerId="LiveId" clId="{18B6F624-DD11-4AC8-9B93-7F4ADE28D8AF}" dt="2023-11-30T11:08:25.207" v="2342" actId="571"/>
          <ac:spMkLst>
            <pc:docMk/>
            <pc:sldMk cId="0" sldId="412"/>
            <ac:spMk id="85" creationId="{B3D1457D-483D-D6CE-6890-5A6382875598}"/>
          </ac:spMkLst>
        </pc:spChg>
        <pc:spChg chg="add mod">
          <ac:chgData name="jshazy2002@gmail.com" userId="91a8b179192a6297" providerId="LiveId" clId="{18B6F624-DD11-4AC8-9B93-7F4ADE28D8AF}" dt="2023-11-30T11:08:59.172" v="2352" actId="1076"/>
          <ac:spMkLst>
            <pc:docMk/>
            <pc:sldMk cId="0" sldId="412"/>
            <ac:spMk id="86" creationId="{408E544C-5FE0-96DC-E2DB-BFD32D4C56A9}"/>
          </ac:spMkLst>
        </pc:spChg>
        <pc:spChg chg="add mod">
          <ac:chgData name="jshazy2002@gmail.com" userId="91a8b179192a6297" providerId="LiveId" clId="{18B6F624-DD11-4AC8-9B93-7F4ADE28D8AF}" dt="2023-11-30T11:09:22.116" v="2358" actId="14100"/>
          <ac:spMkLst>
            <pc:docMk/>
            <pc:sldMk cId="0" sldId="412"/>
            <ac:spMk id="87" creationId="{B1B415B7-6D67-17CB-07EF-3AF57174322F}"/>
          </ac:spMkLst>
        </pc:spChg>
        <pc:spChg chg="add mod">
          <ac:chgData name="jshazy2002@gmail.com" userId="91a8b179192a6297" providerId="LiveId" clId="{18B6F624-DD11-4AC8-9B93-7F4ADE28D8AF}" dt="2023-11-30T11:11:09.276" v="2389" actId="1076"/>
          <ac:spMkLst>
            <pc:docMk/>
            <pc:sldMk cId="0" sldId="412"/>
            <ac:spMk id="88" creationId="{B6CCC9A8-3C11-E5B4-21B7-AB77524F32BA}"/>
          </ac:spMkLst>
        </pc:spChg>
        <pc:spChg chg="add mod">
          <ac:chgData name="jshazy2002@gmail.com" userId="91a8b179192a6297" providerId="LiveId" clId="{18B6F624-DD11-4AC8-9B93-7F4ADE28D8AF}" dt="2023-11-30T11:11:58.650" v="2402" actId="1076"/>
          <ac:spMkLst>
            <pc:docMk/>
            <pc:sldMk cId="0" sldId="412"/>
            <ac:spMk id="89" creationId="{1B5DF83D-0AE1-6AF4-1915-78A90C3F57EA}"/>
          </ac:spMkLst>
        </pc:spChg>
        <pc:spChg chg="add mod">
          <ac:chgData name="jshazy2002@gmail.com" userId="91a8b179192a6297" providerId="LiveId" clId="{18B6F624-DD11-4AC8-9B93-7F4ADE28D8AF}" dt="2023-11-30T11:12:55.476" v="2419" actId="1076"/>
          <ac:spMkLst>
            <pc:docMk/>
            <pc:sldMk cId="0" sldId="412"/>
            <ac:spMk id="90" creationId="{07E3F9A2-EEF4-4956-6D7A-F591522E8F79}"/>
          </ac:spMkLst>
        </pc:spChg>
        <pc:grpChg chg="del">
          <ac:chgData name="jshazy2002@gmail.com" userId="91a8b179192a6297" providerId="LiveId" clId="{18B6F624-DD11-4AC8-9B93-7F4ADE28D8AF}" dt="2023-11-30T11:02:03.492" v="2223" actId="478"/>
          <ac:grpSpMkLst>
            <pc:docMk/>
            <pc:sldMk cId="0" sldId="412"/>
            <ac:grpSpMk id="2" creationId="{00000000-0000-0000-0000-000000000000}"/>
          </ac:grpSpMkLst>
        </pc:grpChg>
        <pc:grpChg chg="del">
          <ac:chgData name="jshazy2002@gmail.com" userId="91a8b179192a6297" providerId="LiveId" clId="{18B6F624-DD11-4AC8-9B93-7F4ADE28D8AF}" dt="2023-11-30T11:02:03.492" v="2223" actId="478"/>
          <ac:grpSpMkLst>
            <pc:docMk/>
            <pc:sldMk cId="0" sldId="412"/>
            <ac:grpSpMk id="3" creationId="{00000000-0000-0000-0000-000000000000}"/>
          </ac:grpSpMkLst>
        </pc:grpChg>
        <pc:grpChg chg="del">
          <ac:chgData name="jshazy2002@gmail.com" userId="91a8b179192a6297" providerId="LiveId" clId="{18B6F624-DD11-4AC8-9B93-7F4ADE28D8AF}" dt="2023-11-30T11:02:03.492" v="2223" actId="478"/>
          <ac:grpSpMkLst>
            <pc:docMk/>
            <pc:sldMk cId="0" sldId="412"/>
            <ac:grpSpMk id="12" creationId="{00000000-0000-0000-0000-000000000000}"/>
          </ac:grpSpMkLst>
        </pc:grpChg>
        <pc:grpChg chg="add mod">
          <ac:chgData name="jshazy2002@gmail.com" userId="91a8b179192a6297" providerId="LiveId" clId="{18B6F624-DD11-4AC8-9B93-7F4ADE28D8AF}" dt="2023-11-30T11:08:07.405" v="2338" actId="1076"/>
          <ac:grpSpMkLst>
            <pc:docMk/>
            <pc:sldMk cId="0" sldId="412"/>
            <ac:grpSpMk id="25" creationId="{D872C372-E5C6-7597-4EA8-5FC4B0E219A7}"/>
          </ac:grpSpMkLst>
        </pc:grpChg>
        <pc:grpChg chg="add mod">
          <ac:chgData name="jshazy2002@gmail.com" userId="91a8b179192a6297" providerId="LiveId" clId="{18B6F624-DD11-4AC8-9B93-7F4ADE28D8AF}" dt="2023-11-30T11:08:57.490" v="2351" actId="1076"/>
          <ac:grpSpMkLst>
            <pc:docMk/>
            <pc:sldMk cId="0" sldId="412"/>
            <ac:grpSpMk id="28" creationId="{00537E9E-64C4-EAD7-79E1-A3DB3973B7A0}"/>
          </ac:grpSpMkLst>
        </pc:grpChg>
        <pc:grpChg chg="add mod">
          <ac:chgData name="jshazy2002@gmail.com" userId="91a8b179192a6297" providerId="LiveId" clId="{18B6F624-DD11-4AC8-9B93-7F4ADE28D8AF}" dt="2023-11-30T11:09:06.243" v="2354" actId="1076"/>
          <ac:grpSpMkLst>
            <pc:docMk/>
            <pc:sldMk cId="0" sldId="412"/>
            <ac:grpSpMk id="31" creationId="{63C69C00-99C2-9DB3-E4D6-6D344FB22F54}"/>
          </ac:grpSpMkLst>
        </pc:grpChg>
        <pc:grpChg chg="add mod">
          <ac:chgData name="jshazy2002@gmail.com" userId="91a8b179192a6297" providerId="LiveId" clId="{18B6F624-DD11-4AC8-9B93-7F4ADE28D8AF}" dt="2023-11-30T11:11:07.837" v="2388" actId="1076"/>
          <ac:grpSpMkLst>
            <pc:docMk/>
            <pc:sldMk cId="0" sldId="412"/>
            <ac:grpSpMk id="37" creationId="{29D45B6C-71E6-8446-3CE1-A270D9006643}"/>
          </ac:grpSpMkLst>
        </pc:grpChg>
        <pc:grpChg chg="add mod">
          <ac:chgData name="jshazy2002@gmail.com" userId="91a8b179192a6297" providerId="LiveId" clId="{18B6F624-DD11-4AC8-9B93-7F4ADE28D8AF}" dt="2023-11-30T11:11:57.396" v="2401" actId="1076"/>
          <ac:grpSpMkLst>
            <pc:docMk/>
            <pc:sldMk cId="0" sldId="412"/>
            <ac:grpSpMk id="40" creationId="{7EBD694E-E7BC-3429-0442-D3C3F5250BAD}"/>
          </ac:grpSpMkLst>
        </pc:grpChg>
        <pc:grpChg chg="add mod">
          <ac:chgData name="jshazy2002@gmail.com" userId="91a8b179192a6297" providerId="LiveId" clId="{18B6F624-DD11-4AC8-9B93-7F4ADE28D8AF}" dt="2023-11-30T11:12:54.380" v="2418" actId="1076"/>
          <ac:grpSpMkLst>
            <pc:docMk/>
            <pc:sldMk cId="0" sldId="412"/>
            <ac:grpSpMk id="43" creationId="{AC5FBCCE-6BD6-6FAE-A6CD-68ABD7A932D4}"/>
          </ac:grpSpMkLst>
        </pc:grpChg>
        <pc:grpChg chg="add del mod">
          <ac:chgData name="jshazy2002@gmail.com" userId="91a8b179192a6297" providerId="LiveId" clId="{18B6F624-DD11-4AC8-9B93-7F4ADE28D8AF}" dt="2023-11-30T11:03:14.626" v="2248" actId="478"/>
          <ac:grpSpMkLst>
            <pc:docMk/>
            <pc:sldMk cId="0" sldId="412"/>
            <ac:grpSpMk id="46" creationId="{2FF8CD9C-D2FD-FDBE-3362-11ED48A2EB98}"/>
          </ac:grpSpMkLst>
        </pc:grpChg>
        <pc:grpChg chg="mod">
          <ac:chgData name="jshazy2002@gmail.com" userId="91a8b179192a6297" providerId="LiveId" clId="{18B6F624-DD11-4AC8-9B93-7F4ADE28D8AF}" dt="2023-11-30T11:02:15.584" v="2227" actId="14100"/>
          <ac:grpSpMkLst>
            <pc:docMk/>
            <pc:sldMk cId="0" sldId="412"/>
            <ac:grpSpMk id="47" creationId="{155F3C17-0CEA-2099-5F61-1F5CDF674089}"/>
          </ac:grpSpMkLst>
        </pc:grpChg>
        <pc:grpChg chg="add del mod">
          <ac:chgData name="jshazy2002@gmail.com" userId="91a8b179192a6297" providerId="LiveId" clId="{18B6F624-DD11-4AC8-9B93-7F4ADE28D8AF}" dt="2023-11-30T11:03:15.559" v="2250" actId="478"/>
          <ac:grpSpMkLst>
            <pc:docMk/>
            <pc:sldMk cId="0" sldId="412"/>
            <ac:grpSpMk id="51" creationId="{A57A8492-2299-7B12-9B33-411337215901}"/>
          </ac:grpSpMkLst>
        </pc:grpChg>
        <pc:grpChg chg="mod">
          <ac:chgData name="jshazy2002@gmail.com" userId="91a8b179192a6297" providerId="LiveId" clId="{18B6F624-DD11-4AC8-9B93-7F4ADE28D8AF}" dt="2023-11-30T11:02:15.584" v="2227" actId="14100"/>
          <ac:grpSpMkLst>
            <pc:docMk/>
            <pc:sldMk cId="0" sldId="412"/>
            <ac:grpSpMk id="52" creationId="{124EA22F-FE0D-BAA2-FDC9-F631ECBAA276}"/>
          </ac:grpSpMkLst>
        </pc:grpChg>
        <pc:grpChg chg="add del mod">
          <ac:chgData name="jshazy2002@gmail.com" userId="91a8b179192a6297" providerId="LiveId" clId="{18B6F624-DD11-4AC8-9B93-7F4ADE28D8AF}" dt="2023-11-30T11:03:15.083" v="2249" actId="478"/>
          <ac:grpSpMkLst>
            <pc:docMk/>
            <pc:sldMk cId="0" sldId="412"/>
            <ac:grpSpMk id="56" creationId="{881FD0A7-CE03-5DB5-4578-2140A5BD183E}"/>
          </ac:grpSpMkLst>
        </pc:grpChg>
        <pc:grpChg chg="mod">
          <ac:chgData name="jshazy2002@gmail.com" userId="91a8b179192a6297" providerId="LiveId" clId="{18B6F624-DD11-4AC8-9B93-7F4ADE28D8AF}" dt="2023-11-30T11:02:15.584" v="2227" actId="14100"/>
          <ac:grpSpMkLst>
            <pc:docMk/>
            <pc:sldMk cId="0" sldId="412"/>
            <ac:grpSpMk id="57" creationId="{542D2276-305E-F4EB-85E1-2FB7FD4CD888}"/>
          </ac:grpSpMkLst>
        </pc:grpChg>
        <pc:grpChg chg="add del mod">
          <ac:chgData name="jshazy2002@gmail.com" userId="91a8b179192a6297" providerId="LiveId" clId="{18B6F624-DD11-4AC8-9B93-7F4ADE28D8AF}" dt="2023-11-30T11:03:14.210" v="2247" actId="478"/>
          <ac:grpSpMkLst>
            <pc:docMk/>
            <pc:sldMk cId="0" sldId="412"/>
            <ac:grpSpMk id="61" creationId="{180E43B6-314A-D653-6EA6-8DFD497CE398}"/>
          </ac:grpSpMkLst>
        </pc:grpChg>
        <pc:grpChg chg="mod">
          <ac:chgData name="jshazy2002@gmail.com" userId="91a8b179192a6297" providerId="LiveId" clId="{18B6F624-DD11-4AC8-9B93-7F4ADE28D8AF}" dt="2023-11-30T11:02:15.584" v="2227" actId="14100"/>
          <ac:grpSpMkLst>
            <pc:docMk/>
            <pc:sldMk cId="0" sldId="412"/>
            <ac:grpSpMk id="62" creationId="{E2B7B690-F07A-4164-EDC9-E4A58B35ADAD}"/>
          </ac:grpSpMkLst>
        </pc:grpChg>
        <pc:grpChg chg="add del mod">
          <ac:chgData name="jshazy2002@gmail.com" userId="91a8b179192a6297" providerId="LiveId" clId="{18B6F624-DD11-4AC8-9B93-7F4ADE28D8AF}" dt="2023-11-30T11:03:17.120" v="2251" actId="478"/>
          <ac:grpSpMkLst>
            <pc:docMk/>
            <pc:sldMk cId="0" sldId="412"/>
            <ac:grpSpMk id="66" creationId="{9BD0D253-6E34-5A27-F085-396D6F4D2268}"/>
          </ac:grpSpMkLst>
        </pc:grpChg>
        <pc:grpChg chg="mod">
          <ac:chgData name="jshazy2002@gmail.com" userId="91a8b179192a6297" providerId="LiveId" clId="{18B6F624-DD11-4AC8-9B93-7F4ADE28D8AF}" dt="2023-11-30T11:02:15.584" v="2227" actId="14100"/>
          <ac:grpSpMkLst>
            <pc:docMk/>
            <pc:sldMk cId="0" sldId="412"/>
            <ac:grpSpMk id="67" creationId="{EF61333E-51DC-D083-A9BA-B635646FC7A5}"/>
          </ac:grpSpMkLst>
        </pc:grpChg>
        <pc:grpChg chg="add del mod">
          <ac:chgData name="jshazy2002@gmail.com" userId="91a8b179192a6297" providerId="LiveId" clId="{18B6F624-DD11-4AC8-9B93-7F4ADE28D8AF}" dt="2023-11-30T11:03:13.714" v="2246" actId="478"/>
          <ac:grpSpMkLst>
            <pc:docMk/>
            <pc:sldMk cId="0" sldId="412"/>
            <ac:grpSpMk id="71" creationId="{1CCC7210-2A00-7F9C-4BC9-542F764AB02C}"/>
          </ac:grpSpMkLst>
        </pc:grpChg>
        <pc:grpChg chg="mod">
          <ac:chgData name="jshazy2002@gmail.com" userId="91a8b179192a6297" providerId="LiveId" clId="{18B6F624-DD11-4AC8-9B93-7F4ADE28D8AF}" dt="2023-11-30T11:02:15.584" v="2227" actId="14100"/>
          <ac:grpSpMkLst>
            <pc:docMk/>
            <pc:sldMk cId="0" sldId="412"/>
            <ac:grpSpMk id="72" creationId="{E90C5E1D-7DC4-3381-2964-272B36EF011C}"/>
          </ac:grpSpMkLst>
        </pc:grpChg>
      </pc:sldChg>
      <pc:sldChg chg="del">
        <pc:chgData name="jshazy2002@gmail.com" userId="91a8b179192a6297" providerId="LiveId" clId="{18B6F624-DD11-4AC8-9B93-7F4ADE28D8AF}" dt="2023-11-30T20:27:22.951" v="3903" actId="47"/>
        <pc:sldMkLst>
          <pc:docMk/>
          <pc:sldMk cId="0" sldId="428"/>
        </pc:sldMkLst>
      </pc:sldChg>
      <pc:sldChg chg="del">
        <pc:chgData name="jshazy2002@gmail.com" userId="91a8b179192a6297" providerId="LiveId" clId="{18B6F624-DD11-4AC8-9B93-7F4ADE28D8AF}" dt="2023-11-30T19:34:17.623" v="3552" actId="47"/>
        <pc:sldMkLst>
          <pc:docMk/>
          <pc:sldMk cId="0" sldId="450"/>
        </pc:sldMkLst>
      </pc:sldChg>
      <pc:sldChg chg="del">
        <pc:chgData name="jshazy2002@gmail.com" userId="91a8b179192a6297" providerId="LiveId" clId="{18B6F624-DD11-4AC8-9B93-7F4ADE28D8AF}" dt="2023-11-30T20:27:19.845" v="3901" actId="47"/>
        <pc:sldMkLst>
          <pc:docMk/>
          <pc:sldMk cId="0" sldId="458"/>
        </pc:sldMkLst>
      </pc:sldChg>
      <pc:sldChg chg="delSp del modAnim">
        <pc:chgData name="jshazy2002@gmail.com" userId="91a8b179192a6297" providerId="LiveId" clId="{18B6F624-DD11-4AC8-9B93-7F4ADE28D8AF}" dt="2023-11-30T18:11:30.766" v="2808" actId="47"/>
        <pc:sldMkLst>
          <pc:docMk/>
          <pc:sldMk cId="0" sldId="459"/>
        </pc:sldMkLst>
        <pc:spChg chg="del">
          <ac:chgData name="jshazy2002@gmail.com" userId="91a8b179192a6297" providerId="LiveId" clId="{18B6F624-DD11-4AC8-9B93-7F4ADE28D8AF}" dt="2023-11-30T11:01:56.236" v="2222" actId="21"/>
          <ac:spMkLst>
            <pc:docMk/>
            <pc:sldMk cId="0" sldId="459"/>
            <ac:spMk id="8" creationId="{00000000-0000-0000-0000-000000000000}"/>
          </ac:spMkLst>
        </pc:spChg>
        <pc:spChg chg="del">
          <ac:chgData name="jshazy2002@gmail.com" userId="91a8b179192a6297" providerId="LiveId" clId="{18B6F624-DD11-4AC8-9B93-7F4ADE28D8AF}" dt="2023-11-30T11:01:56.236" v="2222" actId="21"/>
          <ac:spMkLst>
            <pc:docMk/>
            <pc:sldMk cId="0" sldId="459"/>
            <ac:spMk id="9" creationId="{00000000-0000-0000-0000-000000000000}"/>
          </ac:spMkLst>
        </pc:spChg>
        <pc:spChg chg="del">
          <ac:chgData name="jshazy2002@gmail.com" userId="91a8b179192a6297" providerId="LiveId" clId="{18B6F624-DD11-4AC8-9B93-7F4ADE28D8AF}" dt="2023-11-30T11:01:56.236" v="2222" actId="21"/>
          <ac:spMkLst>
            <pc:docMk/>
            <pc:sldMk cId="0" sldId="459"/>
            <ac:spMk id="10" creationId="{00000000-0000-0000-0000-000000000000}"/>
          </ac:spMkLst>
        </pc:spChg>
        <pc:spChg chg="del">
          <ac:chgData name="jshazy2002@gmail.com" userId="91a8b179192a6297" providerId="LiveId" clId="{18B6F624-DD11-4AC8-9B93-7F4ADE28D8AF}" dt="2023-11-30T11:01:56.236" v="2222" actId="21"/>
          <ac:spMkLst>
            <pc:docMk/>
            <pc:sldMk cId="0" sldId="459"/>
            <ac:spMk id="11" creationId="{00000000-0000-0000-0000-000000000000}"/>
          </ac:spMkLst>
        </pc:spChg>
        <pc:spChg chg="del">
          <ac:chgData name="jshazy2002@gmail.com" userId="91a8b179192a6297" providerId="LiveId" clId="{18B6F624-DD11-4AC8-9B93-7F4ADE28D8AF}" dt="2023-11-30T11:01:56.236" v="2222" actId="21"/>
          <ac:spMkLst>
            <pc:docMk/>
            <pc:sldMk cId="0" sldId="459"/>
            <ac:spMk id="12" creationId="{00000000-0000-0000-0000-000000000000}"/>
          </ac:spMkLst>
        </pc:spChg>
        <pc:spChg chg="del">
          <ac:chgData name="jshazy2002@gmail.com" userId="91a8b179192a6297" providerId="LiveId" clId="{18B6F624-DD11-4AC8-9B93-7F4ADE28D8AF}" dt="2023-11-30T11:01:56.236" v="2222" actId="21"/>
          <ac:spMkLst>
            <pc:docMk/>
            <pc:sldMk cId="0" sldId="459"/>
            <ac:spMk id="13" creationId="{00000000-0000-0000-0000-000000000000}"/>
          </ac:spMkLst>
        </pc:spChg>
        <pc:spChg chg="del">
          <ac:chgData name="jshazy2002@gmail.com" userId="91a8b179192a6297" providerId="LiveId" clId="{18B6F624-DD11-4AC8-9B93-7F4ADE28D8AF}" dt="2023-11-30T11:01:56.236" v="2222" actId="21"/>
          <ac:spMkLst>
            <pc:docMk/>
            <pc:sldMk cId="0" sldId="459"/>
            <ac:spMk id="14" creationId="{00000000-0000-0000-0000-000000000000}"/>
          </ac:spMkLst>
        </pc:spChg>
        <pc:spChg chg="del">
          <ac:chgData name="jshazy2002@gmail.com" userId="91a8b179192a6297" providerId="LiveId" clId="{18B6F624-DD11-4AC8-9B93-7F4ADE28D8AF}" dt="2023-11-30T11:01:56.236" v="2222" actId="21"/>
          <ac:spMkLst>
            <pc:docMk/>
            <pc:sldMk cId="0" sldId="459"/>
            <ac:spMk id="15" creationId="{00000000-0000-0000-0000-000000000000}"/>
          </ac:spMkLst>
        </pc:spChg>
        <pc:spChg chg="del">
          <ac:chgData name="jshazy2002@gmail.com" userId="91a8b179192a6297" providerId="LiveId" clId="{18B6F624-DD11-4AC8-9B93-7F4ADE28D8AF}" dt="2023-11-30T11:01:56.236" v="2222" actId="21"/>
          <ac:spMkLst>
            <pc:docMk/>
            <pc:sldMk cId="0" sldId="459"/>
            <ac:spMk id="16" creationId="{00000000-0000-0000-0000-000000000000}"/>
          </ac:spMkLst>
        </pc:spChg>
        <pc:spChg chg="del">
          <ac:chgData name="jshazy2002@gmail.com" userId="91a8b179192a6297" providerId="LiveId" clId="{18B6F624-DD11-4AC8-9B93-7F4ADE28D8AF}" dt="2023-11-30T11:01:56.236" v="2222" actId="21"/>
          <ac:spMkLst>
            <pc:docMk/>
            <pc:sldMk cId="0" sldId="459"/>
            <ac:spMk id="17" creationId="{00000000-0000-0000-0000-000000000000}"/>
          </ac:spMkLst>
        </pc:spChg>
        <pc:spChg chg="del">
          <ac:chgData name="jshazy2002@gmail.com" userId="91a8b179192a6297" providerId="LiveId" clId="{18B6F624-DD11-4AC8-9B93-7F4ADE28D8AF}" dt="2023-11-30T11:01:56.236" v="2222" actId="21"/>
          <ac:spMkLst>
            <pc:docMk/>
            <pc:sldMk cId="0" sldId="459"/>
            <ac:spMk id="27" creationId="{00000000-0000-0000-0000-000000000000}"/>
          </ac:spMkLst>
        </pc:spChg>
        <pc:spChg chg="del">
          <ac:chgData name="jshazy2002@gmail.com" userId="91a8b179192a6297" providerId="LiveId" clId="{18B6F624-DD11-4AC8-9B93-7F4ADE28D8AF}" dt="2023-11-30T11:01:56.236" v="2222" actId="21"/>
          <ac:spMkLst>
            <pc:docMk/>
            <pc:sldMk cId="0" sldId="459"/>
            <ac:spMk id="28" creationId="{00000000-0000-0000-0000-000000000000}"/>
          </ac:spMkLst>
        </pc:spChg>
        <pc:spChg chg="del">
          <ac:chgData name="jshazy2002@gmail.com" userId="91a8b179192a6297" providerId="LiveId" clId="{18B6F624-DD11-4AC8-9B93-7F4ADE28D8AF}" dt="2023-11-30T11:01:56.236" v="2222" actId="21"/>
          <ac:spMkLst>
            <pc:docMk/>
            <pc:sldMk cId="0" sldId="459"/>
            <ac:spMk id="29" creationId="{00000000-0000-0000-0000-000000000000}"/>
          </ac:spMkLst>
        </pc:spChg>
        <pc:grpChg chg="del">
          <ac:chgData name="jshazy2002@gmail.com" userId="91a8b179192a6297" providerId="LiveId" clId="{18B6F624-DD11-4AC8-9B93-7F4ADE28D8AF}" dt="2023-11-30T11:01:56.236" v="2222" actId="21"/>
          <ac:grpSpMkLst>
            <pc:docMk/>
            <pc:sldMk cId="0" sldId="459"/>
            <ac:grpSpMk id="2"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3"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4"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5"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6"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7"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18"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24"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33"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39"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44" creationId="{00000000-0000-0000-0000-000000000000}"/>
          </ac:grpSpMkLst>
        </pc:grpChg>
        <pc:grpChg chg="del">
          <ac:chgData name="jshazy2002@gmail.com" userId="91a8b179192a6297" providerId="LiveId" clId="{18B6F624-DD11-4AC8-9B93-7F4ADE28D8AF}" dt="2023-11-30T11:01:56.236" v="2222" actId="21"/>
          <ac:grpSpMkLst>
            <pc:docMk/>
            <pc:sldMk cId="0" sldId="459"/>
            <ac:grpSpMk id="49" creationId="{00000000-0000-0000-0000-000000000000}"/>
          </ac:grpSpMkLst>
        </pc:grpChg>
      </pc:sldChg>
      <pc:sldChg chg="addSp delSp modSp del mod ord">
        <pc:chgData name="jshazy2002@gmail.com" userId="91a8b179192a6297" providerId="LiveId" clId="{18B6F624-DD11-4AC8-9B93-7F4ADE28D8AF}" dt="2023-11-30T11:04:37.843" v="2268" actId="47"/>
        <pc:sldMkLst>
          <pc:docMk/>
          <pc:sldMk cId="0" sldId="461"/>
        </pc:sldMkLst>
        <pc:spChg chg="add mod">
          <ac:chgData name="jshazy2002@gmail.com" userId="91a8b179192a6297" providerId="LiveId" clId="{18B6F624-DD11-4AC8-9B93-7F4ADE28D8AF}" dt="2023-11-30T09:20:17.513" v="256" actId="208"/>
          <ac:spMkLst>
            <pc:docMk/>
            <pc:sldMk cId="0" sldId="461"/>
            <ac:spMk id="2" creationId="{895B97B7-EF7C-D58A-CFCC-5F17F30A9ADB}"/>
          </ac:spMkLst>
        </pc:spChg>
        <pc:spChg chg="add del mod">
          <ac:chgData name="jshazy2002@gmail.com" userId="91a8b179192a6297" providerId="LiveId" clId="{18B6F624-DD11-4AC8-9B93-7F4ADE28D8AF}" dt="2023-11-30T09:23:27.670" v="285" actId="21"/>
          <ac:spMkLst>
            <pc:docMk/>
            <pc:sldMk cId="0" sldId="461"/>
            <ac:spMk id="3" creationId="{16F4485B-25A7-B30B-3E82-3A73EEC4A0D7}"/>
          </ac:spMkLst>
        </pc:spChg>
      </pc:sldChg>
      <pc:sldChg chg="addSp delSp del modAnim">
        <pc:chgData name="jshazy2002@gmail.com" userId="91a8b179192a6297" providerId="LiveId" clId="{18B6F624-DD11-4AC8-9B93-7F4ADE28D8AF}" dt="2023-11-30T19:34:02.165" v="3550" actId="47"/>
        <pc:sldMkLst>
          <pc:docMk/>
          <pc:sldMk cId="0" sldId="462"/>
        </pc:sldMkLst>
        <pc:spChg chg="add del">
          <ac:chgData name="jshazy2002@gmail.com" userId="91a8b179192a6297" providerId="LiveId" clId="{18B6F624-DD11-4AC8-9B93-7F4ADE28D8AF}" dt="2023-11-30T18:59:40.566" v="3099" actId="21"/>
          <ac:spMkLst>
            <pc:docMk/>
            <pc:sldMk cId="0" sldId="462"/>
            <ac:spMk id="98" creationId="{00000000-0000-0000-0000-000000000000}"/>
          </ac:spMkLst>
        </pc:spChg>
        <pc:spChg chg="add del">
          <ac:chgData name="jshazy2002@gmail.com" userId="91a8b179192a6297" providerId="LiveId" clId="{18B6F624-DD11-4AC8-9B93-7F4ADE28D8AF}" dt="2023-11-30T18:59:40.566" v="3099" actId="21"/>
          <ac:spMkLst>
            <pc:docMk/>
            <pc:sldMk cId="0" sldId="462"/>
            <ac:spMk id="102" creationId="{00000000-0000-0000-0000-000000000000}"/>
          </ac:spMkLst>
        </pc:spChg>
        <pc:spChg chg="add del">
          <ac:chgData name="jshazy2002@gmail.com" userId="91a8b179192a6297" providerId="LiveId" clId="{18B6F624-DD11-4AC8-9B93-7F4ADE28D8AF}" dt="2023-11-30T18:59:40.566" v="3099" actId="21"/>
          <ac:spMkLst>
            <pc:docMk/>
            <pc:sldMk cId="0" sldId="462"/>
            <ac:spMk id="106" creationId="{00000000-0000-0000-0000-000000000000}"/>
          </ac:spMkLst>
        </pc:spChg>
        <pc:spChg chg="add del">
          <ac:chgData name="jshazy2002@gmail.com" userId="91a8b179192a6297" providerId="LiveId" clId="{18B6F624-DD11-4AC8-9B93-7F4ADE28D8AF}" dt="2023-11-30T18:59:40.566" v="3099" actId="21"/>
          <ac:spMkLst>
            <pc:docMk/>
            <pc:sldMk cId="0" sldId="462"/>
            <ac:spMk id="110" creationId="{00000000-0000-0000-0000-000000000000}"/>
          </ac:spMkLst>
        </pc:spChg>
        <pc:spChg chg="add del">
          <ac:chgData name="jshazy2002@gmail.com" userId="91a8b179192a6297" providerId="LiveId" clId="{18B6F624-DD11-4AC8-9B93-7F4ADE28D8AF}" dt="2023-11-30T18:59:40.566" v="3099" actId="21"/>
          <ac:spMkLst>
            <pc:docMk/>
            <pc:sldMk cId="0" sldId="462"/>
            <ac:spMk id="114" creationId="{00000000-0000-0000-0000-000000000000}"/>
          </ac:spMkLst>
        </pc:spChg>
        <pc:spChg chg="add del">
          <ac:chgData name="jshazy2002@gmail.com" userId="91a8b179192a6297" providerId="LiveId" clId="{18B6F624-DD11-4AC8-9B93-7F4ADE28D8AF}" dt="2023-11-30T18:59:40.566" v="3099" actId="21"/>
          <ac:spMkLst>
            <pc:docMk/>
            <pc:sldMk cId="0" sldId="462"/>
            <ac:spMk id="118" creationId="{00000000-0000-0000-0000-000000000000}"/>
          </ac:spMkLst>
        </pc:spChg>
        <pc:spChg chg="add del">
          <ac:chgData name="jshazy2002@gmail.com" userId="91a8b179192a6297" providerId="LiveId" clId="{18B6F624-DD11-4AC8-9B93-7F4ADE28D8AF}" dt="2023-11-30T18:59:40.566" v="3099" actId="21"/>
          <ac:spMkLst>
            <pc:docMk/>
            <pc:sldMk cId="0" sldId="462"/>
            <ac:spMk id="122" creationId="{00000000-0000-0000-0000-000000000000}"/>
          </ac:spMkLst>
        </pc:spChg>
        <pc:spChg chg="add del">
          <ac:chgData name="jshazy2002@gmail.com" userId="91a8b179192a6297" providerId="LiveId" clId="{18B6F624-DD11-4AC8-9B93-7F4ADE28D8AF}" dt="2023-11-30T18:59:40.566" v="3099" actId="21"/>
          <ac:spMkLst>
            <pc:docMk/>
            <pc:sldMk cId="0" sldId="462"/>
            <ac:spMk id="123" creationId="{00000000-0000-0000-0000-000000000000}"/>
          </ac:spMkLst>
        </pc:spChg>
        <pc:spChg chg="add del">
          <ac:chgData name="jshazy2002@gmail.com" userId="91a8b179192a6297" providerId="LiveId" clId="{18B6F624-DD11-4AC8-9B93-7F4ADE28D8AF}" dt="2023-11-30T18:59:40.566" v="3099" actId="21"/>
          <ac:spMkLst>
            <pc:docMk/>
            <pc:sldMk cId="0" sldId="462"/>
            <ac:spMk id="124" creationId="{00000000-0000-0000-0000-000000000000}"/>
          </ac:spMkLst>
        </pc:spChg>
        <pc:spChg chg="add del">
          <ac:chgData name="jshazy2002@gmail.com" userId="91a8b179192a6297" providerId="LiveId" clId="{18B6F624-DD11-4AC8-9B93-7F4ADE28D8AF}" dt="2023-11-30T18:59:40.566" v="3099" actId="21"/>
          <ac:spMkLst>
            <pc:docMk/>
            <pc:sldMk cId="0" sldId="462"/>
            <ac:spMk id="125" creationId="{00000000-0000-0000-0000-000000000000}"/>
          </ac:spMkLst>
        </pc:spChg>
        <pc:grpChg chg="add del">
          <ac:chgData name="jshazy2002@gmail.com" userId="91a8b179192a6297" providerId="LiveId" clId="{18B6F624-DD11-4AC8-9B93-7F4ADE28D8AF}" dt="2023-11-30T18:59:40.566" v="3099" actId="21"/>
          <ac:grpSpMkLst>
            <pc:docMk/>
            <pc:sldMk cId="0" sldId="462"/>
            <ac:grpSpMk id="2" creationId="{00000000-0000-0000-0000-000000000000}"/>
          </ac:grpSpMkLst>
        </pc:grpChg>
        <pc:grpChg chg="add del">
          <ac:chgData name="jshazy2002@gmail.com" userId="91a8b179192a6297" providerId="LiveId" clId="{18B6F624-DD11-4AC8-9B93-7F4ADE28D8AF}" dt="2023-11-30T18:59:40.566" v="3099" actId="21"/>
          <ac:grpSpMkLst>
            <pc:docMk/>
            <pc:sldMk cId="0" sldId="462"/>
            <ac:grpSpMk id="10" creationId="{00000000-0000-0000-0000-000000000000}"/>
          </ac:grpSpMkLst>
        </pc:grpChg>
        <pc:grpChg chg="add del">
          <ac:chgData name="jshazy2002@gmail.com" userId="91a8b179192a6297" providerId="LiveId" clId="{18B6F624-DD11-4AC8-9B93-7F4ADE28D8AF}" dt="2023-11-30T18:59:40.566" v="3099" actId="21"/>
          <ac:grpSpMkLst>
            <pc:docMk/>
            <pc:sldMk cId="0" sldId="462"/>
            <ac:grpSpMk id="11" creationId="{00000000-0000-0000-0000-000000000000}"/>
          </ac:grpSpMkLst>
        </pc:grpChg>
        <pc:grpChg chg="add del">
          <ac:chgData name="jshazy2002@gmail.com" userId="91a8b179192a6297" providerId="LiveId" clId="{18B6F624-DD11-4AC8-9B93-7F4ADE28D8AF}" dt="2023-11-30T18:59:40.566" v="3099" actId="21"/>
          <ac:grpSpMkLst>
            <pc:docMk/>
            <pc:sldMk cId="0" sldId="462"/>
            <ac:grpSpMk id="12" creationId="{00000000-0000-0000-0000-000000000000}"/>
          </ac:grpSpMkLst>
        </pc:grpChg>
        <pc:grpChg chg="add del">
          <ac:chgData name="jshazy2002@gmail.com" userId="91a8b179192a6297" providerId="LiveId" clId="{18B6F624-DD11-4AC8-9B93-7F4ADE28D8AF}" dt="2023-11-30T18:59:40.566" v="3099" actId="21"/>
          <ac:grpSpMkLst>
            <pc:docMk/>
            <pc:sldMk cId="0" sldId="462"/>
            <ac:grpSpMk id="13" creationId="{00000000-0000-0000-0000-000000000000}"/>
          </ac:grpSpMkLst>
        </pc:grpChg>
        <pc:grpChg chg="add del">
          <ac:chgData name="jshazy2002@gmail.com" userId="91a8b179192a6297" providerId="LiveId" clId="{18B6F624-DD11-4AC8-9B93-7F4ADE28D8AF}" dt="2023-11-30T18:59:40.566" v="3099" actId="21"/>
          <ac:grpSpMkLst>
            <pc:docMk/>
            <pc:sldMk cId="0" sldId="462"/>
            <ac:grpSpMk id="14" creationId="{00000000-0000-0000-0000-000000000000}"/>
          </ac:grpSpMkLst>
        </pc:grpChg>
        <pc:grpChg chg="add del">
          <ac:chgData name="jshazy2002@gmail.com" userId="91a8b179192a6297" providerId="LiveId" clId="{18B6F624-DD11-4AC8-9B93-7F4ADE28D8AF}" dt="2023-11-30T18:59:40.566" v="3099" actId="21"/>
          <ac:grpSpMkLst>
            <pc:docMk/>
            <pc:sldMk cId="0" sldId="462"/>
            <ac:grpSpMk id="15" creationId="{00000000-0000-0000-0000-000000000000}"/>
          </ac:grpSpMkLst>
        </pc:grpChg>
        <pc:grpChg chg="add del">
          <ac:chgData name="jshazy2002@gmail.com" userId="91a8b179192a6297" providerId="LiveId" clId="{18B6F624-DD11-4AC8-9B93-7F4ADE28D8AF}" dt="2023-11-30T18:59:40.566" v="3099" actId="21"/>
          <ac:grpSpMkLst>
            <pc:docMk/>
            <pc:sldMk cId="0" sldId="462"/>
            <ac:grpSpMk id="16" creationId="{00000000-0000-0000-0000-000000000000}"/>
          </ac:grpSpMkLst>
        </pc:grpChg>
      </pc:sldChg>
      <pc:sldChg chg="addSp delSp modSp del mod ord addAnim delAnim">
        <pc:chgData name="jshazy2002@gmail.com" userId="91a8b179192a6297" providerId="LiveId" clId="{18B6F624-DD11-4AC8-9B93-7F4ADE28D8AF}" dt="2023-12-01T03:56:57.047" v="4231" actId="47"/>
        <pc:sldMkLst>
          <pc:docMk/>
          <pc:sldMk cId="0" sldId="466"/>
        </pc:sldMkLst>
        <pc:spChg chg="mod">
          <ac:chgData name="jshazy2002@gmail.com" userId="91a8b179192a6297" providerId="LiveId" clId="{18B6F624-DD11-4AC8-9B93-7F4ADE28D8AF}" dt="2023-11-30T09:41:47.518" v="370" actId="14100"/>
          <ac:spMkLst>
            <pc:docMk/>
            <pc:sldMk cId="0" sldId="466"/>
            <ac:spMk id="3" creationId="{00000000-0000-0000-0000-000000000000}"/>
          </ac:spMkLst>
        </pc:spChg>
        <pc:spChg chg="mod">
          <ac:chgData name="jshazy2002@gmail.com" userId="91a8b179192a6297" providerId="LiveId" clId="{18B6F624-DD11-4AC8-9B93-7F4ADE28D8AF}" dt="2023-11-30T09:41:53.876" v="372" actId="1076"/>
          <ac:spMkLst>
            <pc:docMk/>
            <pc:sldMk cId="0" sldId="466"/>
            <ac:spMk id="4" creationId="{00000000-0000-0000-0000-000000000000}"/>
          </ac:spMkLst>
        </pc:spChg>
        <pc:spChg chg="mod">
          <ac:chgData name="jshazy2002@gmail.com" userId="91a8b179192a6297" providerId="LiveId" clId="{18B6F624-DD11-4AC8-9B93-7F4ADE28D8AF}" dt="2023-11-30T09:42:06.300" v="376" actId="14100"/>
          <ac:spMkLst>
            <pc:docMk/>
            <pc:sldMk cId="0" sldId="466"/>
            <ac:spMk id="5" creationId="{00000000-0000-0000-0000-000000000000}"/>
          </ac:spMkLst>
        </pc:spChg>
        <pc:spChg chg="mod">
          <ac:chgData name="jshazy2002@gmail.com" userId="91a8b179192a6297" providerId="LiveId" clId="{18B6F624-DD11-4AC8-9B93-7F4ADE28D8AF}" dt="2023-11-30T09:42:30.854" v="385" actId="14100"/>
          <ac:spMkLst>
            <pc:docMk/>
            <pc:sldMk cId="0" sldId="466"/>
            <ac:spMk id="7" creationId="{00000000-0000-0000-0000-000000000000}"/>
          </ac:spMkLst>
        </pc:spChg>
        <pc:spChg chg="del">
          <ac:chgData name="jshazy2002@gmail.com" userId="91a8b179192a6297" providerId="LiveId" clId="{18B6F624-DD11-4AC8-9B93-7F4ADE28D8AF}" dt="2023-11-30T09:41:20.836" v="360" actId="478"/>
          <ac:spMkLst>
            <pc:docMk/>
            <pc:sldMk cId="0" sldId="466"/>
            <ac:spMk id="8" creationId="{00000000-0000-0000-0000-000000000000}"/>
          </ac:spMkLst>
        </pc:spChg>
        <pc:spChg chg="add del mod">
          <ac:chgData name="jshazy2002@gmail.com" userId="91a8b179192a6297" providerId="LiveId" clId="{18B6F624-DD11-4AC8-9B93-7F4ADE28D8AF}" dt="2023-12-01T03:55:32.100" v="4222" actId="21"/>
          <ac:spMkLst>
            <pc:docMk/>
            <pc:sldMk cId="0" sldId="466"/>
            <ac:spMk id="9" creationId="{00000000-0000-0000-0000-000000000000}"/>
          </ac:spMkLst>
        </pc:spChg>
        <pc:spChg chg="add del mod">
          <ac:chgData name="jshazy2002@gmail.com" userId="91a8b179192a6297" providerId="LiveId" clId="{18B6F624-DD11-4AC8-9B93-7F4ADE28D8AF}" dt="2023-12-01T03:55:32.100" v="4222" actId="21"/>
          <ac:spMkLst>
            <pc:docMk/>
            <pc:sldMk cId="0" sldId="466"/>
            <ac:spMk id="10" creationId="{00000000-0000-0000-0000-000000000000}"/>
          </ac:spMkLst>
        </pc:spChg>
        <pc:spChg chg="add del mod">
          <ac:chgData name="jshazy2002@gmail.com" userId="91a8b179192a6297" providerId="LiveId" clId="{18B6F624-DD11-4AC8-9B93-7F4ADE28D8AF}" dt="2023-12-01T03:55:32.100" v="4222" actId="21"/>
          <ac:spMkLst>
            <pc:docMk/>
            <pc:sldMk cId="0" sldId="466"/>
            <ac:spMk id="11" creationId="{00000000-0000-0000-0000-000000000000}"/>
          </ac:spMkLst>
        </pc:spChg>
        <pc:spChg chg="del">
          <ac:chgData name="jshazy2002@gmail.com" userId="91a8b179192a6297" providerId="LiveId" clId="{18B6F624-DD11-4AC8-9B93-7F4ADE28D8AF}" dt="2023-11-30T09:41:17.097" v="358" actId="478"/>
          <ac:spMkLst>
            <pc:docMk/>
            <pc:sldMk cId="0" sldId="466"/>
            <ac:spMk id="12" creationId="{00000000-0000-0000-0000-000000000000}"/>
          </ac:spMkLst>
        </pc:spChg>
        <pc:spChg chg="add del mod">
          <ac:chgData name="jshazy2002@gmail.com" userId="91a8b179192a6297" providerId="LiveId" clId="{18B6F624-DD11-4AC8-9B93-7F4ADE28D8AF}" dt="2023-12-01T03:55:32.100" v="4222" actId="21"/>
          <ac:spMkLst>
            <pc:docMk/>
            <pc:sldMk cId="0" sldId="466"/>
            <ac:spMk id="13" creationId="{00000000-0000-0000-0000-000000000000}"/>
          </ac:spMkLst>
        </pc:spChg>
        <pc:spChg chg="add del mod">
          <ac:chgData name="jshazy2002@gmail.com" userId="91a8b179192a6297" providerId="LiveId" clId="{18B6F624-DD11-4AC8-9B93-7F4ADE28D8AF}" dt="2023-12-01T03:55:32.100" v="4222" actId="21"/>
          <ac:spMkLst>
            <pc:docMk/>
            <pc:sldMk cId="0" sldId="466"/>
            <ac:spMk id="14" creationId="{00000000-0000-0000-0000-000000000000}"/>
          </ac:spMkLst>
        </pc:spChg>
        <pc:spChg chg="del mod">
          <ac:chgData name="jshazy2002@gmail.com" userId="91a8b179192a6297" providerId="LiveId" clId="{18B6F624-DD11-4AC8-9B93-7F4ADE28D8AF}" dt="2023-11-30T09:26:45.879" v="329" actId="478"/>
          <ac:spMkLst>
            <pc:docMk/>
            <pc:sldMk cId="0" sldId="466"/>
            <ac:spMk id="16" creationId="{00000000-0000-0000-0000-000000000000}"/>
          </ac:spMkLst>
        </pc:spChg>
        <pc:spChg chg="del">
          <ac:chgData name="jshazy2002@gmail.com" userId="91a8b179192a6297" providerId="LiveId" clId="{18B6F624-DD11-4AC8-9B93-7F4ADE28D8AF}" dt="2023-11-30T09:26:48.260" v="330" actId="478"/>
          <ac:spMkLst>
            <pc:docMk/>
            <pc:sldMk cId="0" sldId="466"/>
            <ac:spMk id="17" creationId="{00000000-0000-0000-0000-000000000000}"/>
          </ac:spMkLst>
        </pc:spChg>
        <pc:spChg chg="del">
          <ac:chgData name="jshazy2002@gmail.com" userId="91a8b179192a6297" providerId="LiveId" clId="{18B6F624-DD11-4AC8-9B93-7F4ADE28D8AF}" dt="2023-11-30T09:25:57.709" v="317" actId="478"/>
          <ac:spMkLst>
            <pc:docMk/>
            <pc:sldMk cId="0" sldId="466"/>
            <ac:spMk id="18" creationId="{00000000-0000-0000-0000-000000000000}"/>
          </ac:spMkLst>
        </pc:spChg>
        <pc:spChg chg="del topLvl">
          <ac:chgData name="jshazy2002@gmail.com" userId="91a8b179192a6297" providerId="LiveId" clId="{18B6F624-DD11-4AC8-9B93-7F4ADE28D8AF}" dt="2023-11-30T09:26:52.054" v="333" actId="478"/>
          <ac:spMkLst>
            <pc:docMk/>
            <pc:sldMk cId="0" sldId="466"/>
            <ac:spMk id="19" creationId="{00000000-0000-0000-0000-000000000000}"/>
          </ac:spMkLst>
        </pc:spChg>
        <pc:spChg chg="del">
          <ac:chgData name="jshazy2002@gmail.com" userId="91a8b179192a6297" providerId="LiveId" clId="{18B6F624-DD11-4AC8-9B93-7F4ADE28D8AF}" dt="2023-11-30T09:26:19.590" v="321" actId="478"/>
          <ac:spMkLst>
            <pc:docMk/>
            <pc:sldMk cId="0" sldId="466"/>
            <ac:spMk id="20" creationId="{00000000-0000-0000-0000-000000000000}"/>
          </ac:spMkLst>
        </pc:spChg>
        <pc:spChg chg="del mod topLvl">
          <ac:chgData name="jshazy2002@gmail.com" userId="91a8b179192a6297" providerId="LiveId" clId="{18B6F624-DD11-4AC8-9B93-7F4ADE28D8AF}" dt="2023-11-30T09:26:51.074" v="332" actId="478"/>
          <ac:spMkLst>
            <pc:docMk/>
            <pc:sldMk cId="0" sldId="466"/>
            <ac:spMk id="21" creationId="{00000000-0000-0000-0000-000000000000}"/>
          </ac:spMkLst>
        </pc:spChg>
        <pc:spChg chg="del mod">
          <ac:chgData name="jshazy2002@gmail.com" userId="91a8b179192a6297" providerId="LiveId" clId="{18B6F624-DD11-4AC8-9B93-7F4ADE28D8AF}" dt="2023-12-01T03:55:32.100" v="4222" actId="21"/>
          <ac:spMkLst>
            <pc:docMk/>
            <pc:sldMk cId="0" sldId="466"/>
            <ac:spMk id="22" creationId="{00000000-0000-0000-0000-000000000000}"/>
          </ac:spMkLst>
        </pc:spChg>
        <pc:spChg chg="add del mod ord">
          <ac:chgData name="jshazy2002@gmail.com" userId="91a8b179192a6297" providerId="LiveId" clId="{18B6F624-DD11-4AC8-9B93-7F4ADE28D8AF}" dt="2023-12-01T03:55:32.100" v="4222" actId="21"/>
          <ac:spMkLst>
            <pc:docMk/>
            <pc:sldMk cId="0" sldId="466"/>
            <ac:spMk id="23" creationId="{4072A194-01F5-9316-729E-78F8C3C3F7C7}"/>
          </ac:spMkLst>
        </pc:spChg>
        <pc:spChg chg="add mod">
          <ac:chgData name="jshazy2002@gmail.com" userId="91a8b179192a6297" providerId="LiveId" clId="{18B6F624-DD11-4AC8-9B93-7F4ADE28D8AF}" dt="2023-11-30T09:25:40.142" v="314" actId="1076"/>
          <ac:spMkLst>
            <pc:docMk/>
            <pc:sldMk cId="0" sldId="466"/>
            <ac:spMk id="24" creationId="{BF342B34-D79F-102D-6310-F98D47D9572B}"/>
          </ac:spMkLst>
        </pc:spChg>
        <pc:spChg chg="add del mod">
          <ac:chgData name="jshazy2002@gmail.com" userId="91a8b179192a6297" providerId="LiveId" clId="{18B6F624-DD11-4AC8-9B93-7F4ADE28D8AF}" dt="2023-12-01T03:55:32.100" v="4222" actId="21"/>
          <ac:spMkLst>
            <pc:docMk/>
            <pc:sldMk cId="0" sldId="466"/>
            <ac:spMk id="25" creationId="{92CAD391-C29A-E78D-60E1-7CA79B87837E}"/>
          </ac:spMkLst>
        </pc:spChg>
        <pc:spChg chg="add del mod">
          <ac:chgData name="jshazy2002@gmail.com" userId="91a8b179192a6297" providerId="LiveId" clId="{18B6F624-DD11-4AC8-9B93-7F4ADE28D8AF}" dt="2023-12-01T03:55:32.100" v="4222" actId="21"/>
          <ac:spMkLst>
            <pc:docMk/>
            <pc:sldMk cId="0" sldId="466"/>
            <ac:spMk id="26" creationId="{215790FC-508B-27C8-50F4-1AC51BF8A430}"/>
          </ac:spMkLst>
        </pc:spChg>
        <pc:spChg chg="add del mod">
          <ac:chgData name="jshazy2002@gmail.com" userId="91a8b179192a6297" providerId="LiveId" clId="{18B6F624-DD11-4AC8-9B93-7F4ADE28D8AF}" dt="2023-12-01T03:55:32.100" v="4222" actId="21"/>
          <ac:spMkLst>
            <pc:docMk/>
            <pc:sldMk cId="0" sldId="466"/>
            <ac:spMk id="27" creationId="{32231867-FA17-F2BC-05E8-38FB3AC3BA1F}"/>
          </ac:spMkLst>
        </pc:spChg>
        <pc:spChg chg="add del mod">
          <ac:chgData name="jshazy2002@gmail.com" userId="91a8b179192a6297" providerId="LiveId" clId="{18B6F624-DD11-4AC8-9B93-7F4ADE28D8AF}" dt="2023-12-01T03:55:32.100" v="4222" actId="21"/>
          <ac:spMkLst>
            <pc:docMk/>
            <pc:sldMk cId="0" sldId="466"/>
            <ac:spMk id="28" creationId="{C0F0C3FA-30D0-F174-2A7C-8DE95C8E3382}"/>
          </ac:spMkLst>
        </pc:spChg>
        <pc:spChg chg="add del mod">
          <ac:chgData name="jshazy2002@gmail.com" userId="91a8b179192a6297" providerId="LiveId" clId="{18B6F624-DD11-4AC8-9B93-7F4ADE28D8AF}" dt="2023-11-30T09:41:18.595" v="359" actId="478"/>
          <ac:spMkLst>
            <pc:docMk/>
            <pc:sldMk cId="0" sldId="466"/>
            <ac:spMk id="29" creationId="{94CC4F74-E0A7-59DF-5160-B8734C0BECD5}"/>
          </ac:spMkLst>
        </pc:spChg>
        <pc:spChg chg="add del mod">
          <ac:chgData name="jshazy2002@gmail.com" userId="91a8b179192a6297" providerId="LiveId" clId="{18B6F624-DD11-4AC8-9B93-7F4ADE28D8AF}" dt="2023-12-01T03:55:32.100" v="4222" actId="21"/>
          <ac:spMkLst>
            <pc:docMk/>
            <pc:sldMk cId="0" sldId="466"/>
            <ac:spMk id="30" creationId="{EC19253E-5439-BEB8-0CB3-0DF24D890357}"/>
          </ac:spMkLst>
        </pc:spChg>
        <pc:grpChg chg="add del">
          <ac:chgData name="jshazy2002@gmail.com" userId="91a8b179192a6297" providerId="LiveId" clId="{18B6F624-DD11-4AC8-9B93-7F4ADE28D8AF}" dt="2023-12-01T03:55:32.100" v="4222" actId="21"/>
          <ac:grpSpMkLst>
            <pc:docMk/>
            <pc:sldMk cId="0" sldId="466"/>
            <ac:grpSpMk id="2" creationId="{00000000-0000-0000-0000-000000000000}"/>
          </ac:grpSpMkLst>
        </pc:grpChg>
        <pc:grpChg chg="del">
          <ac:chgData name="jshazy2002@gmail.com" userId="91a8b179192a6297" providerId="LiveId" clId="{18B6F624-DD11-4AC8-9B93-7F4ADE28D8AF}" dt="2023-11-30T09:26:51.074" v="332" actId="478"/>
          <ac:grpSpMkLst>
            <pc:docMk/>
            <pc:sldMk cId="0" sldId="466"/>
            <ac:grpSpMk id="15" creationId="{00000000-0000-0000-0000-000000000000}"/>
          </ac:grpSpMkLst>
        </pc:grpChg>
      </pc:sldChg>
      <pc:sldChg chg="addSp delSp modSp mod modTransition delAnim modAnim">
        <pc:chgData name="jshazy2002@gmail.com" userId="91a8b179192a6297" providerId="LiveId" clId="{18B6F624-DD11-4AC8-9B93-7F4ADE28D8AF}" dt="2023-12-01T04:17:03.066" v="4433"/>
        <pc:sldMkLst>
          <pc:docMk/>
          <pc:sldMk cId="0" sldId="471"/>
        </pc:sldMkLst>
        <pc:spChg chg="add del mod">
          <ac:chgData name="jshazy2002@gmail.com" userId="91a8b179192a6297" providerId="LiveId" clId="{18B6F624-DD11-4AC8-9B93-7F4ADE28D8AF}" dt="2023-11-30T08:45:28.625" v="113" actId="478"/>
          <ac:spMkLst>
            <pc:docMk/>
            <pc:sldMk cId="0" sldId="471"/>
            <ac:spMk id="4" creationId="{4794C501-39B8-6E5E-49F8-783309D80548}"/>
          </ac:spMkLst>
        </pc:spChg>
        <pc:spChg chg="mod">
          <ac:chgData name="jshazy2002@gmail.com" userId="91a8b179192a6297" providerId="LiveId" clId="{18B6F624-DD11-4AC8-9B93-7F4ADE28D8AF}" dt="2023-11-30T08:43:01.850" v="102" actId="255"/>
          <ac:spMkLst>
            <pc:docMk/>
            <pc:sldMk cId="0" sldId="471"/>
            <ac:spMk id="5" creationId="{00000000-0000-0000-0000-000000000000}"/>
          </ac:spMkLst>
        </pc:spChg>
        <pc:spChg chg="del mod">
          <ac:chgData name="jshazy2002@gmail.com" userId="91a8b179192a6297" providerId="LiveId" clId="{18B6F624-DD11-4AC8-9B93-7F4ADE28D8AF}" dt="2023-11-30T08:34:11.721" v="1" actId="478"/>
          <ac:spMkLst>
            <pc:docMk/>
            <pc:sldMk cId="0" sldId="471"/>
            <ac:spMk id="6" creationId="{00000000-0000-0000-0000-000000000000}"/>
          </ac:spMkLst>
        </pc:spChg>
        <pc:spChg chg="add del mod">
          <ac:chgData name="jshazy2002@gmail.com" userId="91a8b179192a6297" providerId="LiveId" clId="{18B6F624-DD11-4AC8-9B93-7F4ADE28D8AF}" dt="2023-11-30T08:45:24.825" v="112" actId="1076"/>
          <ac:spMkLst>
            <pc:docMk/>
            <pc:sldMk cId="0" sldId="471"/>
            <ac:spMk id="7" creationId="{29205B00-05BD-4B83-90D3-146D80F4F7FF}"/>
          </ac:spMkLst>
        </pc:spChg>
        <pc:spChg chg="del">
          <ac:chgData name="jshazy2002@gmail.com" userId="91a8b179192a6297" providerId="LiveId" clId="{18B6F624-DD11-4AC8-9B93-7F4ADE28D8AF}" dt="2023-11-30T08:37:38.303" v="97" actId="478"/>
          <ac:spMkLst>
            <pc:docMk/>
            <pc:sldMk cId="0" sldId="471"/>
            <ac:spMk id="8" creationId="{00000000-0000-0000-0000-000000000000}"/>
          </ac:spMkLst>
        </pc:spChg>
        <pc:spChg chg="mod">
          <ac:chgData name="jshazy2002@gmail.com" userId="91a8b179192a6297" providerId="LiveId" clId="{18B6F624-DD11-4AC8-9B93-7F4ADE28D8AF}" dt="2023-11-30T08:43:05.885" v="103" actId="113"/>
          <ac:spMkLst>
            <pc:docMk/>
            <pc:sldMk cId="0" sldId="471"/>
            <ac:spMk id="9" creationId="{00000000-0000-0000-0000-000000000000}"/>
          </ac:spMkLst>
        </pc:spChg>
        <pc:spChg chg="add mod">
          <ac:chgData name="jshazy2002@gmail.com" userId="91a8b179192a6297" providerId="LiveId" clId="{18B6F624-DD11-4AC8-9B93-7F4ADE28D8AF}" dt="2023-11-30T08:45:42.030" v="114"/>
          <ac:spMkLst>
            <pc:docMk/>
            <pc:sldMk cId="0" sldId="471"/>
            <ac:spMk id="10" creationId="{D512CD19-D5F6-DCA5-1243-3673EDE9A678}"/>
          </ac:spMkLst>
        </pc:spChg>
        <pc:spChg chg="add del mod">
          <ac:chgData name="jshazy2002@gmail.com" userId="91a8b179192a6297" providerId="LiveId" clId="{18B6F624-DD11-4AC8-9B93-7F4ADE28D8AF}" dt="2023-11-30T08:46:08.091" v="123" actId="478"/>
          <ac:spMkLst>
            <pc:docMk/>
            <pc:sldMk cId="0" sldId="471"/>
            <ac:spMk id="11" creationId="{4155BA13-F559-2CD0-E944-7C363AB27268}"/>
          </ac:spMkLst>
        </pc:spChg>
        <pc:picChg chg="add del mod">
          <ac:chgData name="jshazy2002@gmail.com" userId="91a8b179192a6297" providerId="LiveId" clId="{18B6F624-DD11-4AC8-9B93-7F4ADE28D8AF}" dt="2023-11-30T08:46:06.183" v="121" actId="1076"/>
          <ac:picMkLst>
            <pc:docMk/>
            <pc:sldMk cId="0" sldId="471"/>
            <ac:picMk id="2" creationId="{00000000-0000-0000-0000-000000000000}"/>
          </ac:picMkLst>
        </pc:picChg>
      </pc:sldChg>
      <pc:sldChg chg="delSp del mod delAnim">
        <pc:chgData name="jshazy2002@gmail.com" userId="91a8b179192a6297" providerId="LiveId" clId="{18B6F624-DD11-4AC8-9B93-7F4ADE28D8AF}" dt="2023-11-30T18:30:16.261" v="2911" actId="47"/>
        <pc:sldMkLst>
          <pc:docMk/>
          <pc:sldMk cId="0" sldId="472"/>
        </pc:sldMkLst>
        <pc:spChg chg="del">
          <ac:chgData name="jshazy2002@gmail.com" userId="91a8b179192a6297" providerId="LiveId" clId="{18B6F624-DD11-4AC8-9B93-7F4ADE28D8AF}" dt="2023-11-30T18:26:47.343" v="2885" actId="21"/>
          <ac:spMkLst>
            <pc:docMk/>
            <pc:sldMk cId="0" sldId="472"/>
            <ac:spMk id="16" creationId="{00000000-0000-0000-0000-000000000000}"/>
          </ac:spMkLst>
        </pc:spChg>
        <pc:spChg chg="del">
          <ac:chgData name="jshazy2002@gmail.com" userId="91a8b179192a6297" providerId="LiveId" clId="{18B6F624-DD11-4AC8-9B93-7F4ADE28D8AF}" dt="2023-11-30T18:26:47.343" v="2885" actId="21"/>
          <ac:spMkLst>
            <pc:docMk/>
            <pc:sldMk cId="0" sldId="472"/>
            <ac:spMk id="17" creationId="{00000000-0000-0000-0000-000000000000}"/>
          </ac:spMkLst>
        </pc:spChg>
        <pc:spChg chg="del">
          <ac:chgData name="jshazy2002@gmail.com" userId="91a8b179192a6297" providerId="LiveId" clId="{18B6F624-DD11-4AC8-9B93-7F4ADE28D8AF}" dt="2023-11-30T18:26:47.343" v="2885" actId="21"/>
          <ac:spMkLst>
            <pc:docMk/>
            <pc:sldMk cId="0" sldId="472"/>
            <ac:spMk id="18" creationId="{00000000-0000-0000-0000-000000000000}"/>
          </ac:spMkLst>
        </pc:spChg>
        <pc:spChg chg="del">
          <ac:chgData name="jshazy2002@gmail.com" userId="91a8b179192a6297" providerId="LiveId" clId="{18B6F624-DD11-4AC8-9B93-7F4ADE28D8AF}" dt="2023-11-30T18:26:47.343" v="2885" actId="21"/>
          <ac:spMkLst>
            <pc:docMk/>
            <pc:sldMk cId="0" sldId="472"/>
            <ac:spMk id="26" creationId="{00000000-0000-0000-0000-000000000000}"/>
          </ac:spMkLst>
        </pc:spChg>
        <pc:spChg chg="del">
          <ac:chgData name="jshazy2002@gmail.com" userId="91a8b179192a6297" providerId="LiveId" clId="{18B6F624-DD11-4AC8-9B93-7F4ADE28D8AF}" dt="2023-11-30T18:26:47.343" v="2885" actId="21"/>
          <ac:spMkLst>
            <pc:docMk/>
            <pc:sldMk cId="0" sldId="472"/>
            <ac:spMk id="27" creationId="{00000000-0000-0000-0000-000000000000}"/>
          </ac:spMkLst>
        </pc:spChg>
        <pc:spChg chg="del">
          <ac:chgData name="jshazy2002@gmail.com" userId="91a8b179192a6297" providerId="LiveId" clId="{18B6F624-DD11-4AC8-9B93-7F4ADE28D8AF}" dt="2023-11-30T18:26:47.343" v="2885" actId="21"/>
          <ac:spMkLst>
            <pc:docMk/>
            <pc:sldMk cId="0" sldId="472"/>
            <ac:spMk id="28" creationId="{00000000-0000-0000-0000-000000000000}"/>
          </ac:spMkLst>
        </pc:spChg>
        <pc:spChg chg="del">
          <ac:chgData name="jshazy2002@gmail.com" userId="91a8b179192a6297" providerId="LiveId" clId="{18B6F624-DD11-4AC8-9B93-7F4ADE28D8AF}" dt="2023-11-30T18:26:47.343" v="2885" actId="21"/>
          <ac:spMkLst>
            <pc:docMk/>
            <pc:sldMk cId="0" sldId="472"/>
            <ac:spMk id="29" creationId="{00000000-0000-0000-0000-000000000000}"/>
          </ac:spMkLst>
        </pc:spChg>
        <pc:spChg chg="del">
          <ac:chgData name="jshazy2002@gmail.com" userId="91a8b179192a6297" providerId="LiveId" clId="{18B6F624-DD11-4AC8-9B93-7F4ADE28D8AF}" dt="2023-11-30T18:26:47.343" v="2885" actId="21"/>
          <ac:spMkLst>
            <pc:docMk/>
            <pc:sldMk cId="0" sldId="472"/>
            <ac:spMk id="30" creationId="{00000000-0000-0000-0000-000000000000}"/>
          </ac:spMkLst>
        </pc:spChg>
        <pc:spChg chg="del">
          <ac:chgData name="jshazy2002@gmail.com" userId="91a8b179192a6297" providerId="LiveId" clId="{18B6F624-DD11-4AC8-9B93-7F4ADE28D8AF}" dt="2023-11-30T18:26:47.343" v="2885" actId="21"/>
          <ac:spMkLst>
            <pc:docMk/>
            <pc:sldMk cId="0" sldId="472"/>
            <ac:spMk id="31" creationId="{00000000-0000-0000-0000-000000000000}"/>
          </ac:spMkLst>
        </pc:spChg>
        <pc:spChg chg="del">
          <ac:chgData name="jshazy2002@gmail.com" userId="91a8b179192a6297" providerId="LiveId" clId="{18B6F624-DD11-4AC8-9B93-7F4ADE28D8AF}" dt="2023-11-30T18:26:47.343" v="2885" actId="21"/>
          <ac:spMkLst>
            <pc:docMk/>
            <pc:sldMk cId="0" sldId="472"/>
            <ac:spMk id="32" creationId="{00000000-0000-0000-0000-000000000000}"/>
          </ac:spMkLst>
        </pc:spChg>
        <pc:spChg chg="del">
          <ac:chgData name="jshazy2002@gmail.com" userId="91a8b179192a6297" providerId="LiveId" clId="{18B6F624-DD11-4AC8-9B93-7F4ADE28D8AF}" dt="2023-11-30T18:26:47.343" v="2885" actId="21"/>
          <ac:spMkLst>
            <pc:docMk/>
            <pc:sldMk cId="0" sldId="472"/>
            <ac:spMk id="33" creationId="{00000000-0000-0000-0000-000000000000}"/>
          </ac:spMkLst>
        </pc:spChg>
        <pc:spChg chg="del">
          <ac:chgData name="jshazy2002@gmail.com" userId="91a8b179192a6297" providerId="LiveId" clId="{18B6F624-DD11-4AC8-9B93-7F4ADE28D8AF}" dt="2023-11-30T18:26:47.343" v="2885" actId="21"/>
          <ac:spMkLst>
            <pc:docMk/>
            <pc:sldMk cId="0" sldId="472"/>
            <ac:spMk id="34" creationId="{00000000-0000-0000-0000-000000000000}"/>
          </ac:spMkLst>
        </pc:spChg>
        <pc:spChg chg="del">
          <ac:chgData name="jshazy2002@gmail.com" userId="91a8b179192a6297" providerId="LiveId" clId="{18B6F624-DD11-4AC8-9B93-7F4ADE28D8AF}" dt="2023-11-30T18:26:47.343" v="2885" actId="21"/>
          <ac:spMkLst>
            <pc:docMk/>
            <pc:sldMk cId="0" sldId="472"/>
            <ac:spMk id="35" creationId="{00000000-0000-0000-0000-000000000000}"/>
          </ac:spMkLst>
        </pc:spChg>
      </pc:sldChg>
      <pc:sldChg chg="addSp delSp modSp mod ord modTransition addAnim delAnim modAnim">
        <pc:chgData name="jshazy2002@gmail.com" userId="91a8b179192a6297" providerId="LiveId" clId="{18B6F624-DD11-4AC8-9B93-7F4ADE28D8AF}" dt="2023-12-01T09:36:04.281" v="4596" actId="403"/>
        <pc:sldMkLst>
          <pc:docMk/>
          <pc:sldMk cId="0" sldId="473"/>
        </pc:sldMkLst>
        <pc:spChg chg="del mod">
          <ac:chgData name="jshazy2002@gmail.com" userId="91a8b179192a6297" providerId="LiveId" clId="{18B6F624-DD11-4AC8-9B93-7F4ADE28D8AF}" dt="2023-11-30T10:07:03.805" v="837" actId="478"/>
          <ac:spMkLst>
            <pc:docMk/>
            <pc:sldMk cId="0" sldId="473"/>
            <ac:spMk id="2" creationId="{00000000-0000-0000-0000-000000000000}"/>
          </ac:spMkLst>
        </pc:spChg>
        <pc:spChg chg="del mod">
          <ac:chgData name="jshazy2002@gmail.com" userId="91a8b179192a6297" providerId="LiveId" clId="{18B6F624-DD11-4AC8-9B93-7F4ADE28D8AF}" dt="2023-11-30T10:07:54.776" v="847" actId="478"/>
          <ac:spMkLst>
            <pc:docMk/>
            <pc:sldMk cId="0" sldId="473"/>
            <ac:spMk id="3" creationId="{00000000-0000-0000-0000-000000000000}"/>
          </ac:spMkLst>
        </pc:spChg>
        <pc:spChg chg="mod">
          <ac:chgData name="jshazy2002@gmail.com" userId="91a8b179192a6297" providerId="LiveId" clId="{18B6F624-DD11-4AC8-9B93-7F4ADE28D8AF}" dt="2023-12-01T04:04:36.690" v="4297"/>
          <ac:spMkLst>
            <pc:docMk/>
            <pc:sldMk cId="0" sldId="473"/>
            <ac:spMk id="3" creationId="{633148D8-AAF4-8A1A-2183-9A3CF57F4205}"/>
          </ac:spMkLst>
        </pc:spChg>
        <pc:spChg chg="mod">
          <ac:chgData name="jshazy2002@gmail.com" userId="91a8b179192a6297" providerId="LiveId" clId="{18B6F624-DD11-4AC8-9B93-7F4ADE28D8AF}" dt="2023-12-01T04:04:36.690" v="4297"/>
          <ac:spMkLst>
            <pc:docMk/>
            <pc:sldMk cId="0" sldId="473"/>
            <ac:spMk id="4" creationId="{36EAAAAD-C36F-9C95-6A15-F42557B8CAA5}"/>
          </ac:spMkLst>
        </pc:spChg>
        <pc:spChg chg="mod">
          <ac:chgData name="jshazy2002@gmail.com" userId="91a8b179192a6297" providerId="LiveId" clId="{18B6F624-DD11-4AC8-9B93-7F4ADE28D8AF}" dt="2023-12-01T04:04:36.690" v="4297"/>
          <ac:spMkLst>
            <pc:docMk/>
            <pc:sldMk cId="0" sldId="473"/>
            <ac:spMk id="5" creationId="{FFD175C9-7F26-AB36-0392-5DEB8C48148D}"/>
          </ac:spMkLst>
        </pc:spChg>
        <pc:spChg chg="mod">
          <ac:chgData name="jshazy2002@gmail.com" userId="91a8b179192a6297" providerId="LiveId" clId="{18B6F624-DD11-4AC8-9B93-7F4ADE28D8AF}" dt="2023-12-01T04:04:36.690" v="4297"/>
          <ac:spMkLst>
            <pc:docMk/>
            <pc:sldMk cId="0" sldId="473"/>
            <ac:spMk id="7" creationId="{5BF24DCF-46D7-C142-B28B-587903B5FC07}"/>
          </ac:spMkLst>
        </pc:spChg>
        <pc:spChg chg="mod">
          <ac:chgData name="jshazy2002@gmail.com" userId="91a8b179192a6297" providerId="LiveId" clId="{18B6F624-DD11-4AC8-9B93-7F4ADE28D8AF}" dt="2023-12-01T04:04:36.690" v="4297"/>
          <ac:spMkLst>
            <pc:docMk/>
            <pc:sldMk cId="0" sldId="473"/>
            <ac:spMk id="8" creationId="{08847959-6E66-7C2C-110C-8604FCC87799}"/>
          </ac:spMkLst>
        </pc:spChg>
        <pc:spChg chg="mod">
          <ac:chgData name="jshazy2002@gmail.com" userId="91a8b179192a6297" providerId="LiveId" clId="{18B6F624-DD11-4AC8-9B93-7F4ADE28D8AF}" dt="2023-12-01T04:04:36.690" v="4297"/>
          <ac:spMkLst>
            <pc:docMk/>
            <pc:sldMk cId="0" sldId="473"/>
            <ac:spMk id="9" creationId="{A8860E45-E642-997D-8095-A43EBB93A421}"/>
          </ac:spMkLst>
        </pc:spChg>
        <pc:spChg chg="mod">
          <ac:chgData name="jshazy2002@gmail.com" userId="91a8b179192a6297" providerId="LiveId" clId="{18B6F624-DD11-4AC8-9B93-7F4ADE28D8AF}" dt="2023-12-01T04:04:36.690" v="4297"/>
          <ac:spMkLst>
            <pc:docMk/>
            <pc:sldMk cId="0" sldId="473"/>
            <ac:spMk id="11" creationId="{91B5B141-56C6-5250-FECF-B3702E6D48C5}"/>
          </ac:spMkLst>
        </pc:spChg>
        <pc:spChg chg="mod">
          <ac:chgData name="jshazy2002@gmail.com" userId="91a8b179192a6297" providerId="LiveId" clId="{18B6F624-DD11-4AC8-9B93-7F4ADE28D8AF}" dt="2023-12-01T04:04:36.690" v="4297"/>
          <ac:spMkLst>
            <pc:docMk/>
            <pc:sldMk cId="0" sldId="473"/>
            <ac:spMk id="12" creationId="{96F632EB-9D7E-9C9F-F0AE-74AC16AF3058}"/>
          </ac:spMkLst>
        </pc:spChg>
        <pc:spChg chg="mod">
          <ac:chgData name="jshazy2002@gmail.com" userId="91a8b179192a6297" providerId="LiveId" clId="{18B6F624-DD11-4AC8-9B93-7F4ADE28D8AF}" dt="2023-12-01T04:04:36.690" v="4297"/>
          <ac:spMkLst>
            <pc:docMk/>
            <pc:sldMk cId="0" sldId="473"/>
            <ac:spMk id="13" creationId="{1BC66C11-3D6F-8646-B97E-F2DE565497E7}"/>
          </ac:spMkLst>
        </pc:spChg>
        <pc:spChg chg="add mod">
          <ac:chgData name="jshazy2002@gmail.com" userId="91a8b179192a6297" providerId="LiveId" clId="{18B6F624-DD11-4AC8-9B93-7F4ADE28D8AF}" dt="2023-12-01T04:04:36.690" v="4297"/>
          <ac:spMkLst>
            <pc:docMk/>
            <pc:sldMk cId="0" sldId="473"/>
            <ac:spMk id="14" creationId="{37C3F5BC-D2B8-6B40-7351-BCDCAFDFC5E9}"/>
          </ac:spMkLst>
        </pc:spChg>
        <pc:spChg chg="add mod">
          <ac:chgData name="jshazy2002@gmail.com" userId="91a8b179192a6297" providerId="LiveId" clId="{18B6F624-DD11-4AC8-9B93-7F4ADE28D8AF}" dt="2023-12-01T09:35:50.197" v="4590" actId="1036"/>
          <ac:spMkLst>
            <pc:docMk/>
            <pc:sldMk cId="0" sldId="473"/>
            <ac:spMk id="15" creationId="{B463084C-A324-328E-8EA6-461D74989729}"/>
          </ac:spMkLst>
        </pc:spChg>
        <pc:spChg chg="add mod">
          <ac:chgData name="jshazy2002@gmail.com" userId="91a8b179192a6297" providerId="LiveId" clId="{18B6F624-DD11-4AC8-9B93-7F4ADE28D8AF}" dt="2023-12-01T09:35:45.610" v="4583" actId="403"/>
          <ac:spMkLst>
            <pc:docMk/>
            <pc:sldMk cId="0" sldId="473"/>
            <ac:spMk id="16" creationId="{F265A4FD-A3B1-5293-7960-E0242C8F26AE}"/>
          </ac:spMkLst>
        </pc:spChg>
        <pc:spChg chg="add mod">
          <ac:chgData name="jshazy2002@gmail.com" userId="91a8b179192a6297" providerId="LiveId" clId="{18B6F624-DD11-4AC8-9B93-7F4ADE28D8AF}" dt="2023-12-01T09:35:55.536" v="4591" actId="403"/>
          <ac:spMkLst>
            <pc:docMk/>
            <pc:sldMk cId="0" sldId="473"/>
            <ac:spMk id="17" creationId="{FA34572C-1673-4DBD-3EA2-E238CBE50975}"/>
          </ac:spMkLst>
        </pc:spChg>
        <pc:spChg chg="add mod">
          <ac:chgData name="jshazy2002@gmail.com" userId="91a8b179192a6297" providerId="LiveId" clId="{18B6F624-DD11-4AC8-9B93-7F4ADE28D8AF}" dt="2023-12-01T09:35:58.773" v="4595" actId="1036"/>
          <ac:spMkLst>
            <pc:docMk/>
            <pc:sldMk cId="0" sldId="473"/>
            <ac:spMk id="18" creationId="{FC9893BA-002B-4BE5-ACA3-5B9255EC97FE}"/>
          </ac:spMkLst>
        </pc:spChg>
        <pc:spChg chg="add mod">
          <ac:chgData name="jshazy2002@gmail.com" userId="91a8b179192a6297" providerId="LiveId" clId="{18B6F624-DD11-4AC8-9B93-7F4ADE28D8AF}" dt="2023-12-01T09:36:04.281" v="4596" actId="403"/>
          <ac:spMkLst>
            <pc:docMk/>
            <pc:sldMk cId="0" sldId="473"/>
            <ac:spMk id="19" creationId="{03AA38E2-A6F8-C082-21E0-50DCCD74BDA7}"/>
          </ac:spMkLst>
        </pc:spChg>
        <pc:spChg chg="add mod">
          <ac:chgData name="jshazy2002@gmail.com" userId="91a8b179192a6297" providerId="LiveId" clId="{18B6F624-DD11-4AC8-9B93-7F4ADE28D8AF}" dt="2023-12-01T04:04:36.690" v="4297"/>
          <ac:spMkLst>
            <pc:docMk/>
            <pc:sldMk cId="0" sldId="473"/>
            <ac:spMk id="20" creationId="{0F7CEDBC-86CF-E7AD-180C-6650F91E8EC0}"/>
          </ac:spMkLst>
        </pc:spChg>
        <pc:spChg chg="del">
          <ac:chgData name="jshazy2002@gmail.com" userId="91a8b179192a6297" providerId="LiveId" clId="{18B6F624-DD11-4AC8-9B93-7F4ADE28D8AF}" dt="2023-11-30T10:06:44.785" v="831" actId="478"/>
          <ac:spMkLst>
            <pc:docMk/>
            <pc:sldMk cId="0" sldId="473"/>
            <ac:spMk id="24" creationId="{00000000-0000-0000-0000-000000000000}"/>
          </ac:spMkLst>
        </pc:spChg>
        <pc:spChg chg="del mod">
          <ac:chgData name="jshazy2002@gmail.com" userId="91a8b179192a6297" providerId="LiveId" clId="{18B6F624-DD11-4AC8-9B93-7F4ADE28D8AF}" dt="2023-11-30T10:06:40.526" v="825" actId="478"/>
          <ac:spMkLst>
            <pc:docMk/>
            <pc:sldMk cId="0" sldId="473"/>
            <ac:spMk id="25" creationId="{00000000-0000-0000-0000-000000000000}"/>
          </ac:spMkLst>
        </pc:spChg>
        <pc:spChg chg="del">
          <ac:chgData name="jshazy2002@gmail.com" userId="91a8b179192a6297" providerId="LiveId" clId="{18B6F624-DD11-4AC8-9B93-7F4ADE28D8AF}" dt="2023-11-30T10:06:43.418" v="829" actId="478"/>
          <ac:spMkLst>
            <pc:docMk/>
            <pc:sldMk cId="0" sldId="473"/>
            <ac:spMk id="26" creationId="{00000000-0000-0000-0000-000000000000}"/>
          </ac:spMkLst>
        </pc:spChg>
        <pc:spChg chg="del">
          <ac:chgData name="jshazy2002@gmail.com" userId="91a8b179192a6297" providerId="LiveId" clId="{18B6F624-DD11-4AC8-9B93-7F4ADE28D8AF}" dt="2023-11-30T10:06:43.981" v="830" actId="478"/>
          <ac:spMkLst>
            <pc:docMk/>
            <pc:sldMk cId="0" sldId="473"/>
            <ac:spMk id="27" creationId="{00000000-0000-0000-0000-000000000000}"/>
          </ac:spMkLst>
        </pc:spChg>
        <pc:spChg chg="del mod">
          <ac:chgData name="jshazy2002@gmail.com" userId="91a8b179192a6297" providerId="LiveId" clId="{18B6F624-DD11-4AC8-9B93-7F4ADE28D8AF}" dt="2023-11-30T10:09:40.397" v="873" actId="478"/>
          <ac:spMkLst>
            <pc:docMk/>
            <pc:sldMk cId="0" sldId="473"/>
            <ac:spMk id="28" creationId="{00000000-0000-0000-0000-000000000000}"/>
          </ac:spMkLst>
        </pc:spChg>
        <pc:spChg chg="del mod">
          <ac:chgData name="jshazy2002@gmail.com" userId="91a8b179192a6297" providerId="LiveId" clId="{18B6F624-DD11-4AC8-9B93-7F4ADE28D8AF}" dt="2023-11-30T10:09:16.413" v="865" actId="478"/>
          <ac:spMkLst>
            <pc:docMk/>
            <pc:sldMk cId="0" sldId="473"/>
            <ac:spMk id="29" creationId="{00000000-0000-0000-0000-000000000000}"/>
          </ac:spMkLst>
        </pc:spChg>
        <pc:spChg chg="del">
          <ac:chgData name="jshazy2002@gmail.com" userId="91a8b179192a6297" providerId="LiveId" clId="{18B6F624-DD11-4AC8-9B93-7F4ADE28D8AF}" dt="2023-11-30T10:11:16.954" v="955" actId="478"/>
          <ac:spMkLst>
            <pc:docMk/>
            <pc:sldMk cId="0" sldId="473"/>
            <ac:spMk id="30" creationId="{00000000-0000-0000-0000-000000000000}"/>
          </ac:spMkLst>
        </pc:spChg>
        <pc:spChg chg="del mod">
          <ac:chgData name="jshazy2002@gmail.com" userId="91a8b179192a6297" providerId="LiveId" clId="{18B6F624-DD11-4AC8-9B93-7F4ADE28D8AF}" dt="2023-11-30T10:11:19.897" v="959" actId="478"/>
          <ac:spMkLst>
            <pc:docMk/>
            <pc:sldMk cId="0" sldId="473"/>
            <ac:spMk id="31" creationId="{00000000-0000-0000-0000-000000000000}"/>
          </ac:spMkLst>
        </pc:spChg>
        <pc:spChg chg="del">
          <ac:chgData name="jshazy2002@gmail.com" userId="91a8b179192a6297" providerId="LiveId" clId="{18B6F624-DD11-4AC8-9B93-7F4ADE28D8AF}" dt="2023-11-30T10:11:16.954" v="955" actId="478"/>
          <ac:spMkLst>
            <pc:docMk/>
            <pc:sldMk cId="0" sldId="473"/>
            <ac:spMk id="32" creationId="{00000000-0000-0000-0000-000000000000}"/>
          </ac:spMkLst>
        </pc:spChg>
        <pc:spChg chg="del">
          <ac:chgData name="jshazy2002@gmail.com" userId="91a8b179192a6297" providerId="LiveId" clId="{18B6F624-DD11-4AC8-9B93-7F4ADE28D8AF}" dt="2023-11-30T10:11:18.737" v="957" actId="478"/>
          <ac:spMkLst>
            <pc:docMk/>
            <pc:sldMk cId="0" sldId="473"/>
            <ac:spMk id="33" creationId="{00000000-0000-0000-0000-000000000000}"/>
          </ac:spMkLst>
        </pc:spChg>
        <pc:spChg chg="add del mod ord">
          <ac:chgData name="jshazy2002@gmail.com" userId="91a8b179192a6297" providerId="LiveId" clId="{18B6F624-DD11-4AC8-9B93-7F4ADE28D8AF}" dt="2023-12-01T03:57:50.539" v="4242" actId="21"/>
          <ac:spMkLst>
            <pc:docMk/>
            <pc:sldMk cId="0" sldId="473"/>
            <ac:spMk id="34" creationId="{6C2CC331-09D1-74AB-0BA8-5081C844C039}"/>
          </ac:spMkLst>
        </pc:spChg>
        <pc:spChg chg="add mod">
          <ac:chgData name="jshazy2002@gmail.com" userId="91a8b179192a6297" providerId="LiveId" clId="{18B6F624-DD11-4AC8-9B93-7F4ADE28D8AF}" dt="2023-11-30T11:24:57.298" v="2609" actId="1076"/>
          <ac:spMkLst>
            <pc:docMk/>
            <pc:sldMk cId="0" sldId="473"/>
            <ac:spMk id="35" creationId="{F0D55AE6-1C93-9F96-AE64-819A2387F801}"/>
          </ac:spMkLst>
        </pc:spChg>
        <pc:spChg chg="add del mod">
          <ac:chgData name="jshazy2002@gmail.com" userId="91a8b179192a6297" providerId="LiveId" clId="{18B6F624-DD11-4AC8-9B93-7F4ADE28D8AF}" dt="2023-12-01T03:57:50.539" v="4242" actId="21"/>
          <ac:spMkLst>
            <pc:docMk/>
            <pc:sldMk cId="0" sldId="473"/>
            <ac:spMk id="36" creationId="{66185EA3-C359-26D8-718F-919469EFAE15}"/>
          </ac:spMkLst>
        </pc:spChg>
        <pc:spChg chg="add mod">
          <ac:chgData name="jshazy2002@gmail.com" userId="91a8b179192a6297" providerId="LiveId" clId="{18B6F624-DD11-4AC8-9B93-7F4ADE28D8AF}" dt="2023-11-30T11:24:02.304" v="2548" actId="1038"/>
          <ac:spMkLst>
            <pc:docMk/>
            <pc:sldMk cId="0" sldId="473"/>
            <ac:spMk id="37" creationId="{D744E8DB-6F8C-D2DE-F660-D01CC4102277}"/>
          </ac:spMkLst>
        </pc:spChg>
        <pc:spChg chg="add mod">
          <ac:chgData name="jshazy2002@gmail.com" userId="91a8b179192a6297" providerId="LiveId" clId="{18B6F624-DD11-4AC8-9B93-7F4ADE28D8AF}" dt="2023-11-30T11:23:34.106" v="2537" actId="1038"/>
          <ac:spMkLst>
            <pc:docMk/>
            <pc:sldMk cId="0" sldId="473"/>
            <ac:spMk id="38" creationId="{39E5B207-95BC-5F1B-7658-E1BDC81A0E11}"/>
          </ac:spMkLst>
        </pc:spChg>
        <pc:spChg chg="add del mod">
          <ac:chgData name="jshazy2002@gmail.com" userId="91a8b179192a6297" providerId="LiveId" clId="{18B6F624-DD11-4AC8-9B93-7F4ADE28D8AF}" dt="2023-11-30T10:24:36.282" v="1191" actId="21"/>
          <ac:spMkLst>
            <pc:docMk/>
            <pc:sldMk cId="0" sldId="473"/>
            <ac:spMk id="39" creationId="{FA15DFD8-F32A-8BE1-E9CB-30FDBFDE7B2A}"/>
          </ac:spMkLst>
        </pc:spChg>
        <pc:spChg chg="add mod">
          <ac:chgData name="jshazy2002@gmail.com" userId="91a8b179192a6297" providerId="LiveId" clId="{18B6F624-DD11-4AC8-9B93-7F4ADE28D8AF}" dt="2023-11-30T11:23:52.552" v="2546" actId="14100"/>
          <ac:spMkLst>
            <pc:docMk/>
            <pc:sldMk cId="0" sldId="473"/>
            <ac:spMk id="40" creationId="{4D62AB1B-9719-BF3C-8DD1-B9F9D44E6F02}"/>
          </ac:spMkLst>
        </pc:spChg>
        <pc:spChg chg="add mod">
          <ac:chgData name="jshazy2002@gmail.com" userId="91a8b179192a6297" providerId="LiveId" clId="{18B6F624-DD11-4AC8-9B93-7F4ADE28D8AF}" dt="2023-11-30T11:23:48.998" v="2545" actId="1076"/>
          <ac:spMkLst>
            <pc:docMk/>
            <pc:sldMk cId="0" sldId="473"/>
            <ac:spMk id="41" creationId="{0419D722-8C9D-DC14-882D-8685754EF313}"/>
          </ac:spMkLst>
        </pc:spChg>
        <pc:spChg chg="add del mod">
          <ac:chgData name="jshazy2002@gmail.com" userId="91a8b179192a6297" providerId="LiveId" clId="{18B6F624-DD11-4AC8-9B93-7F4ADE28D8AF}" dt="2023-12-01T03:57:50.539" v="4242" actId="21"/>
          <ac:spMkLst>
            <pc:docMk/>
            <pc:sldMk cId="0" sldId="473"/>
            <ac:spMk id="42" creationId="{C16E84E6-B82E-DC99-0E69-61436A772405}"/>
          </ac:spMkLst>
        </pc:spChg>
        <pc:spChg chg="add del mod">
          <ac:chgData name="jshazy2002@gmail.com" userId="91a8b179192a6297" providerId="LiveId" clId="{18B6F624-DD11-4AC8-9B93-7F4ADE28D8AF}" dt="2023-11-30T10:09:34.286" v="870"/>
          <ac:spMkLst>
            <pc:docMk/>
            <pc:sldMk cId="0" sldId="473"/>
            <ac:spMk id="43" creationId="{8817573F-FB5C-4D3F-5198-771C25EE8532}"/>
          </ac:spMkLst>
        </pc:spChg>
        <pc:spChg chg="add del mod">
          <ac:chgData name="jshazy2002@gmail.com" userId="91a8b179192a6297" providerId="LiveId" clId="{18B6F624-DD11-4AC8-9B93-7F4ADE28D8AF}" dt="2023-11-30T10:09:34.286" v="870"/>
          <ac:spMkLst>
            <pc:docMk/>
            <pc:sldMk cId="0" sldId="473"/>
            <ac:spMk id="44" creationId="{6FBAA2A2-C575-4A77-28AD-EFB0F1A82A7A}"/>
          </ac:spMkLst>
        </pc:spChg>
        <pc:spChg chg="add del mod">
          <ac:chgData name="jshazy2002@gmail.com" userId="91a8b179192a6297" providerId="LiveId" clId="{18B6F624-DD11-4AC8-9B93-7F4ADE28D8AF}" dt="2023-11-30T10:09:34.286" v="870"/>
          <ac:spMkLst>
            <pc:docMk/>
            <pc:sldMk cId="0" sldId="473"/>
            <ac:spMk id="45" creationId="{EF32C1E9-B322-D418-EB87-15A7506A38E0}"/>
          </ac:spMkLst>
        </pc:spChg>
        <pc:spChg chg="add del mod">
          <ac:chgData name="jshazy2002@gmail.com" userId="91a8b179192a6297" providerId="LiveId" clId="{18B6F624-DD11-4AC8-9B93-7F4ADE28D8AF}" dt="2023-11-30T10:09:34.286" v="870"/>
          <ac:spMkLst>
            <pc:docMk/>
            <pc:sldMk cId="0" sldId="473"/>
            <ac:spMk id="46" creationId="{03A03EE0-4895-488D-B62E-F570D798EA43}"/>
          </ac:spMkLst>
        </pc:spChg>
        <pc:spChg chg="add del mod">
          <ac:chgData name="jshazy2002@gmail.com" userId="91a8b179192a6297" providerId="LiveId" clId="{18B6F624-DD11-4AC8-9B93-7F4ADE28D8AF}" dt="2023-11-30T10:09:34.286" v="870"/>
          <ac:spMkLst>
            <pc:docMk/>
            <pc:sldMk cId="0" sldId="473"/>
            <ac:spMk id="47" creationId="{AD129AB5-6058-231B-4E39-13753784D850}"/>
          </ac:spMkLst>
        </pc:spChg>
        <pc:spChg chg="add del mod">
          <ac:chgData name="jshazy2002@gmail.com" userId="91a8b179192a6297" providerId="LiveId" clId="{18B6F624-DD11-4AC8-9B93-7F4ADE28D8AF}" dt="2023-12-01T03:57:50.539" v="4242" actId="21"/>
          <ac:spMkLst>
            <pc:docMk/>
            <pc:sldMk cId="0" sldId="473"/>
            <ac:spMk id="48" creationId="{DE7961EF-250B-A71C-BB67-C7EE033A87B3}"/>
          </ac:spMkLst>
        </pc:spChg>
        <pc:spChg chg="add mod">
          <ac:chgData name="jshazy2002@gmail.com" userId="91a8b179192a6297" providerId="LiveId" clId="{18B6F624-DD11-4AC8-9B93-7F4ADE28D8AF}" dt="2023-11-30T11:26:40.765" v="2709" actId="1038"/>
          <ac:spMkLst>
            <pc:docMk/>
            <pc:sldMk cId="0" sldId="473"/>
            <ac:spMk id="49" creationId="{01F0A74F-B078-1371-A93A-050DE6946127}"/>
          </ac:spMkLst>
        </pc:spChg>
        <pc:spChg chg="add mod">
          <ac:chgData name="jshazy2002@gmail.com" userId="91a8b179192a6297" providerId="LiveId" clId="{18B6F624-DD11-4AC8-9B93-7F4ADE28D8AF}" dt="2023-11-30T11:26:36.223" v="2706" actId="1038"/>
          <ac:spMkLst>
            <pc:docMk/>
            <pc:sldMk cId="0" sldId="473"/>
            <ac:spMk id="50" creationId="{B4991796-5740-F3D1-606D-7FE6B4821C11}"/>
          </ac:spMkLst>
        </pc:spChg>
        <pc:spChg chg="add mod">
          <ac:chgData name="jshazy2002@gmail.com" userId="91a8b179192a6297" providerId="LiveId" clId="{18B6F624-DD11-4AC8-9B93-7F4ADE28D8AF}" dt="2023-11-30T11:26:28.480" v="2691" actId="1036"/>
          <ac:spMkLst>
            <pc:docMk/>
            <pc:sldMk cId="0" sldId="473"/>
            <ac:spMk id="51" creationId="{E616E045-DAD6-4CBC-64FE-1348088F4508}"/>
          </ac:spMkLst>
        </pc:spChg>
        <pc:spChg chg="add mod">
          <ac:chgData name="jshazy2002@gmail.com" userId="91a8b179192a6297" providerId="LiveId" clId="{18B6F624-DD11-4AC8-9B93-7F4ADE28D8AF}" dt="2023-11-30T11:26:23.739" v="2678" actId="1036"/>
          <ac:spMkLst>
            <pc:docMk/>
            <pc:sldMk cId="0" sldId="473"/>
            <ac:spMk id="52" creationId="{3609326E-02B9-9C9C-947E-1AED02186C0D}"/>
          </ac:spMkLst>
        </pc:spChg>
        <pc:spChg chg="add del mod">
          <ac:chgData name="jshazy2002@gmail.com" userId="91a8b179192a6297" providerId="LiveId" clId="{18B6F624-DD11-4AC8-9B93-7F4ADE28D8AF}" dt="2023-12-01T03:57:50.539" v="4242" actId="21"/>
          <ac:spMkLst>
            <pc:docMk/>
            <pc:sldMk cId="0" sldId="473"/>
            <ac:spMk id="53" creationId="{8CA5F48B-6BB9-69BC-F340-6B74DE8D14DD}"/>
          </ac:spMkLst>
        </pc:spChg>
        <pc:spChg chg="add del mod">
          <ac:chgData name="jshazy2002@gmail.com" userId="91a8b179192a6297" providerId="LiveId" clId="{18B6F624-DD11-4AC8-9B93-7F4ADE28D8AF}" dt="2023-11-30T11:22:17.600" v="2512" actId="478"/>
          <ac:spMkLst>
            <pc:docMk/>
            <pc:sldMk cId="0" sldId="473"/>
            <ac:spMk id="54" creationId="{4BDBC249-4200-2298-BD4B-76060448FDD8}"/>
          </ac:spMkLst>
        </pc:spChg>
        <pc:spChg chg="add del mod">
          <ac:chgData name="jshazy2002@gmail.com" userId="91a8b179192a6297" providerId="LiveId" clId="{18B6F624-DD11-4AC8-9B93-7F4ADE28D8AF}" dt="2023-11-30T10:14:24.637" v="1013" actId="478"/>
          <ac:spMkLst>
            <pc:docMk/>
            <pc:sldMk cId="0" sldId="473"/>
            <ac:spMk id="55" creationId="{B92C02F1-A57B-3635-B219-4795795924D8}"/>
          </ac:spMkLst>
        </pc:spChg>
        <pc:spChg chg="add del mod">
          <ac:chgData name="jshazy2002@gmail.com" userId="91a8b179192a6297" providerId="LiveId" clId="{18B6F624-DD11-4AC8-9B93-7F4ADE28D8AF}" dt="2023-11-30T10:14:24.637" v="1013" actId="478"/>
          <ac:spMkLst>
            <pc:docMk/>
            <pc:sldMk cId="0" sldId="473"/>
            <ac:spMk id="56" creationId="{27C41DFA-351A-F34E-3B9F-35274AE5523D}"/>
          </ac:spMkLst>
        </pc:spChg>
        <pc:spChg chg="add del mod">
          <ac:chgData name="jshazy2002@gmail.com" userId="91a8b179192a6297" providerId="LiveId" clId="{18B6F624-DD11-4AC8-9B93-7F4ADE28D8AF}" dt="2023-11-30T10:14:24.637" v="1013" actId="478"/>
          <ac:spMkLst>
            <pc:docMk/>
            <pc:sldMk cId="0" sldId="473"/>
            <ac:spMk id="57" creationId="{4EF4DCAE-45DB-69E4-D68F-52912CD0B4C6}"/>
          </ac:spMkLst>
        </pc:spChg>
        <pc:spChg chg="add del mod">
          <ac:chgData name="jshazy2002@gmail.com" userId="91a8b179192a6297" providerId="LiveId" clId="{18B6F624-DD11-4AC8-9B93-7F4ADE28D8AF}" dt="2023-11-30T11:22:17.600" v="2512" actId="478"/>
          <ac:spMkLst>
            <pc:docMk/>
            <pc:sldMk cId="0" sldId="473"/>
            <ac:spMk id="59" creationId="{0A968F1A-D7C8-450E-47E6-E09091A5A71E}"/>
          </ac:spMkLst>
        </pc:spChg>
        <pc:spChg chg="add del mod">
          <ac:chgData name="jshazy2002@gmail.com" userId="91a8b179192a6297" providerId="LiveId" clId="{18B6F624-DD11-4AC8-9B93-7F4ADE28D8AF}" dt="2023-11-30T11:22:17.600" v="2512" actId="478"/>
          <ac:spMkLst>
            <pc:docMk/>
            <pc:sldMk cId="0" sldId="473"/>
            <ac:spMk id="60" creationId="{50D00FBB-CB47-9CC4-070A-FBBAD6510B03}"/>
          </ac:spMkLst>
        </pc:spChg>
        <pc:spChg chg="add del mod">
          <ac:chgData name="jshazy2002@gmail.com" userId="91a8b179192a6297" providerId="LiveId" clId="{18B6F624-DD11-4AC8-9B93-7F4ADE28D8AF}" dt="2023-11-30T11:22:17.600" v="2512" actId="478"/>
          <ac:spMkLst>
            <pc:docMk/>
            <pc:sldMk cId="0" sldId="473"/>
            <ac:spMk id="62" creationId="{DCB9E21B-97D0-4D32-4771-33B94C4741EC}"/>
          </ac:spMkLst>
        </pc:spChg>
        <pc:spChg chg="add mod">
          <ac:chgData name="jshazy2002@gmail.com" userId="91a8b179192a6297" providerId="LiveId" clId="{18B6F624-DD11-4AC8-9B93-7F4ADE28D8AF}" dt="2023-11-30T10:17:39.310" v="1054" actId="571"/>
          <ac:spMkLst>
            <pc:docMk/>
            <pc:sldMk cId="0" sldId="473"/>
            <ac:spMk id="63" creationId="{40ABFBE0-B75A-4B9C-0C90-03316FA8ABD8}"/>
          </ac:spMkLst>
        </pc:spChg>
        <pc:spChg chg="add mod">
          <ac:chgData name="jshazy2002@gmail.com" userId="91a8b179192a6297" providerId="LiveId" clId="{18B6F624-DD11-4AC8-9B93-7F4ADE28D8AF}" dt="2023-11-30T10:17:39.310" v="1054" actId="571"/>
          <ac:spMkLst>
            <pc:docMk/>
            <pc:sldMk cId="0" sldId="473"/>
            <ac:spMk id="64" creationId="{AB40374B-24E5-48F8-D38A-E1703E685221}"/>
          </ac:spMkLst>
        </pc:spChg>
        <pc:spChg chg="add mod">
          <ac:chgData name="jshazy2002@gmail.com" userId="91a8b179192a6297" providerId="LiveId" clId="{18B6F624-DD11-4AC8-9B93-7F4ADE28D8AF}" dt="2023-11-30T10:17:39.310" v="1054" actId="571"/>
          <ac:spMkLst>
            <pc:docMk/>
            <pc:sldMk cId="0" sldId="473"/>
            <ac:spMk id="65" creationId="{0EE5019B-578E-3123-62A1-CC0424667106}"/>
          </ac:spMkLst>
        </pc:spChg>
        <pc:spChg chg="add del mod">
          <ac:chgData name="jshazy2002@gmail.com" userId="91a8b179192a6297" providerId="LiveId" clId="{18B6F624-DD11-4AC8-9B93-7F4ADE28D8AF}" dt="2023-11-30T11:22:17.600" v="2512" actId="478"/>
          <ac:spMkLst>
            <pc:docMk/>
            <pc:sldMk cId="0" sldId="473"/>
            <ac:spMk id="66" creationId="{E17A5DF0-C678-3310-68D5-D9675C73C3A3}"/>
          </ac:spMkLst>
        </pc:spChg>
        <pc:spChg chg="add del mod">
          <ac:chgData name="jshazy2002@gmail.com" userId="91a8b179192a6297" providerId="LiveId" clId="{18B6F624-DD11-4AC8-9B93-7F4ADE28D8AF}" dt="2023-11-30T11:22:17.600" v="2512" actId="478"/>
          <ac:spMkLst>
            <pc:docMk/>
            <pc:sldMk cId="0" sldId="473"/>
            <ac:spMk id="67" creationId="{0CD3CE0B-E7FE-7949-BCC9-54DC39B3D2A9}"/>
          </ac:spMkLst>
        </pc:spChg>
        <pc:spChg chg="add mod">
          <ac:chgData name="jshazy2002@gmail.com" userId="91a8b179192a6297" providerId="LiveId" clId="{18B6F624-DD11-4AC8-9B93-7F4ADE28D8AF}" dt="2023-11-30T11:22:36.458" v="2520" actId="571"/>
          <ac:spMkLst>
            <pc:docMk/>
            <pc:sldMk cId="0" sldId="473"/>
            <ac:spMk id="68" creationId="{C94D5A72-2928-15A1-0BB4-B5066B3248EC}"/>
          </ac:spMkLst>
        </pc:spChg>
        <pc:spChg chg="add mod">
          <ac:chgData name="jshazy2002@gmail.com" userId="91a8b179192a6297" providerId="LiveId" clId="{18B6F624-DD11-4AC8-9B93-7F4ADE28D8AF}" dt="2023-11-30T11:22:36.458" v="2520" actId="571"/>
          <ac:spMkLst>
            <pc:docMk/>
            <pc:sldMk cId="0" sldId="473"/>
            <ac:spMk id="69" creationId="{BB317298-464B-0F16-5D2E-EC2D7F19C437}"/>
          </ac:spMkLst>
        </pc:spChg>
        <pc:spChg chg="add mod">
          <ac:chgData name="jshazy2002@gmail.com" userId="91a8b179192a6297" providerId="LiveId" clId="{18B6F624-DD11-4AC8-9B93-7F4ADE28D8AF}" dt="2023-11-30T11:23:04.642" v="2528" actId="571"/>
          <ac:spMkLst>
            <pc:docMk/>
            <pc:sldMk cId="0" sldId="473"/>
            <ac:spMk id="70" creationId="{B7B15C87-E85E-1AF2-5338-6BEBF1F131F4}"/>
          </ac:spMkLst>
        </pc:spChg>
        <pc:spChg chg="add mod">
          <ac:chgData name="jshazy2002@gmail.com" userId="91a8b179192a6297" providerId="LiveId" clId="{18B6F624-DD11-4AC8-9B93-7F4ADE28D8AF}" dt="2023-11-30T11:23:04.642" v="2528" actId="571"/>
          <ac:spMkLst>
            <pc:docMk/>
            <pc:sldMk cId="0" sldId="473"/>
            <ac:spMk id="71" creationId="{5596DD80-1467-179A-DDBF-4A6D78A05993}"/>
          </ac:spMkLst>
        </pc:spChg>
        <pc:spChg chg="add mod">
          <ac:chgData name="jshazy2002@gmail.com" userId="91a8b179192a6297" providerId="LiveId" clId="{18B6F624-DD11-4AC8-9B93-7F4ADE28D8AF}" dt="2023-11-30T11:23:04.642" v="2528" actId="571"/>
          <ac:spMkLst>
            <pc:docMk/>
            <pc:sldMk cId="0" sldId="473"/>
            <ac:spMk id="72" creationId="{7C2BE41A-7AEF-58D4-675F-5BC60389AE26}"/>
          </ac:spMkLst>
        </pc:spChg>
        <pc:spChg chg="add mod">
          <ac:chgData name="jshazy2002@gmail.com" userId="91a8b179192a6297" providerId="LiveId" clId="{18B6F624-DD11-4AC8-9B93-7F4ADE28D8AF}" dt="2023-11-30T11:23:04.642" v="2528" actId="571"/>
          <ac:spMkLst>
            <pc:docMk/>
            <pc:sldMk cId="0" sldId="473"/>
            <ac:spMk id="73" creationId="{DCFBC478-ED9B-5FE4-E8A2-E152475733E6}"/>
          </ac:spMkLst>
        </pc:spChg>
        <pc:grpChg chg="add mod">
          <ac:chgData name="jshazy2002@gmail.com" userId="91a8b179192a6297" providerId="LiveId" clId="{18B6F624-DD11-4AC8-9B93-7F4ADE28D8AF}" dt="2023-12-01T04:04:36.690" v="4297"/>
          <ac:grpSpMkLst>
            <pc:docMk/>
            <pc:sldMk cId="0" sldId="473"/>
            <ac:grpSpMk id="2" creationId="{97336426-8446-373B-FA0E-1B052B61E4AC}"/>
          </ac:grpSpMkLst>
        </pc:grpChg>
        <pc:grpChg chg="del">
          <ac:chgData name="jshazy2002@gmail.com" userId="91a8b179192a6297" providerId="LiveId" clId="{18B6F624-DD11-4AC8-9B93-7F4ADE28D8AF}" dt="2023-11-30T10:06:41.211" v="826" actId="478"/>
          <ac:grpSpMkLst>
            <pc:docMk/>
            <pc:sldMk cId="0" sldId="473"/>
            <ac:grpSpMk id="4" creationId="{00000000-0000-0000-0000-000000000000}"/>
          </ac:grpSpMkLst>
        </pc:grpChg>
        <pc:grpChg chg="add mod">
          <ac:chgData name="jshazy2002@gmail.com" userId="91a8b179192a6297" providerId="LiveId" clId="{18B6F624-DD11-4AC8-9B93-7F4ADE28D8AF}" dt="2023-12-01T04:04:36.690" v="4297"/>
          <ac:grpSpMkLst>
            <pc:docMk/>
            <pc:sldMk cId="0" sldId="473"/>
            <ac:grpSpMk id="6" creationId="{C9B622F6-4EA7-D71D-E89C-B4FED0B0811A}"/>
          </ac:grpSpMkLst>
        </pc:grpChg>
        <pc:grpChg chg="add mod">
          <ac:chgData name="jshazy2002@gmail.com" userId="91a8b179192a6297" providerId="LiveId" clId="{18B6F624-DD11-4AC8-9B93-7F4ADE28D8AF}" dt="2023-12-01T04:04:36.690" v="4297"/>
          <ac:grpSpMkLst>
            <pc:docMk/>
            <pc:sldMk cId="0" sldId="473"/>
            <ac:grpSpMk id="10" creationId="{24CE4F8E-02D3-C0F7-8690-A73018E0D77B}"/>
          </ac:grpSpMkLst>
        </pc:grpChg>
        <pc:grpChg chg="del">
          <ac:chgData name="jshazy2002@gmail.com" userId="91a8b179192a6297" providerId="LiveId" clId="{18B6F624-DD11-4AC8-9B93-7F4ADE28D8AF}" dt="2023-11-30T10:06:41.824" v="827" actId="478"/>
          <ac:grpSpMkLst>
            <pc:docMk/>
            <pc:sldMk cId="0" sldId="473"/>
            <ac:grpSpMk id="11" creationId="{00000000-0000-0000-0000-000000000000}"/>
          </ac:grpSpMkLst>
        </pc:grpChg>
        <pc:grpChg chg="del mod">
          <ac:chgData name="jshazy2002@gmail.com" userId="91a8b179192a6297" providerId="LiveId" clId="{18B6F624-DD11-4AC8-9B93-7F4ADE28D8AF}" dt="2023-11-30T10:06:42.714" v="828" actId="478"/>
          <ac:grpSpMkLst>
            <pc:docMk/>
            <pc:sldMk cId="0" sldId="473"/>
            <ac:grpSpMk id="20" creationId="{00000000-0000-0000-0000-000000000000}"/>
          </ac:grpSpMkLst>
        </pc:grpChg>
        <pc:grpChg chg="add del mod">
          <ac:chgData name="jshazy2002@gmail.com" userId="91a8b179192a6297" providerId="LiveId" clId="{18B6F624-DD11-4AC8-9B93-7F4ADE28D8AF}" dt="2023-12-01T03:57:50.539" v="4242" actId="21"/>
          <ac:grpSpMkLst>
            <pc:docMk/>
            <pc:sldMk cId="0" sldId="473"/>
            <ac:grpSpMk id="74" creationId="{CCF4890B-B98C-1D26-D47C-AEBF58876E7C}"/>
          </ac:grpSpMkLst>
        </pc:grpChg>
        <pc:grpChg chg="add del mod">
          <ac:chgData name="jshazy2002@gmail.com" userId="91a8b179192a6297" providerId="LiveId" clId="{18B6F624-DD11-4AC8-9B93-7F4ADE28D8AF}" dt="2023-12-01T03:57:50.539" v="4242" actId="21"/>
          <ac:grpSpMkLst>
            <pc:docMk/>
            <pc:sldMk cId="0" sldId="473"/>
            <ac:grpSpMk id="75" creationId="{3EB8319A-5ACC-002E-6D6F-353917FECAF4}"/>
          </ac:grpSpMkLst>
        </pc:grpChg>
        <pc:picChg chg="add mod">
          <ac:chgData name="jshazy2002@gmail.com" userId="91a8b179192a6297" providerId="LiveId" clId="{18B6F624-DD11-4AC8-9B93-7F4ADE28D8AF}" dt="2023-12-01T04:04:36.690" v="4297"/>
          <ac:picMkLst>
            <pc:docMk/>
            <pc:sldMk cId="0" sldId="473"/>
            <ac:picMk id="21" creationId="{47D26839-3AF0-534C-9208-7AB94A0EDEB1}"/>
          </ac:picMkLst>
        </pc:picChg>
        <pc:picChg chg="add mod">
          <ac:chgData name="jshazy2002@gmail.com" userId="91a8b179192a6297" providerId="LiveId" clId="{18B6F624-DD11-4AC8-9B93-7F4ADE28D8AF}" dt="2023-12-01T04:04:36.690" v="4297"/>
          <ac:picMkLst>
            <pc:docMk/>
            <pc:sldMk cId="0" sldId="473"/>
            <ac:picMk id="22" creationId="{82423F57-CBF4-802C-2A5F-95056A556B33}"/>
          </ac:picMkLst>
        </pc:picChg>
        <pc:picChg chg="add del mod">
          <ac:chgData name="jshazy2002@gmail.com" userId="91a8b179192a6297" providerId="LiveId" clId="{18B6F624-DD11-4AC8-9B93-7F4ADE28D8AF}" dt="2023-12-01T03:57:50.539" v="4242" actId="21"/>
          <ac:picMkLst>
            <pc:docMk/>
            <pc:sldMk cId="0" sldId="473"/>
            <ac:picMk id="76" creationId="{30AB7D55-0789-F1DF-39E7-099026ADEE1B}"/>
          </ac:picMkLst>
        </pc:picChg>
      </pc:sldChg>
      <pc:sldChg chg="addSp delSp modSp mod ord modTransition addAnim delAnim modAnim">
        <pc:chgData name="jshazy2002@gmail.com" userId="91a8b179192a6297" providerId="LiveId" clId="{18B6F624-DD11-4AC8-9B93-7F4ADE28D8AF}" dt="2023-12-01T04:34:01.229" v="4544" actId="1076"/>
        <pc:sldMkLst>
          <pc:docMk/>
          <pc:sldMk cId="0" sldId="476"/>
        </pc:sldMkLst>
        <pc:spChg chg="add del mod ord">
          <ac:chgData name="jshazy2002@gmail.com" userId="91a8b179192a6297" providerId="LiveId" clId="{18B6F624-DD11-4AC8-9B93-7F4ADE28D8AF}" dt="2023-11-30T09:25:30.608" v="310" actId="21"/>
          <ac:spMkLst>
            <pc:docMk/>
            <pc:sldMk cId="0" sldId="476"/>
            <ac:spMk id="3" creationId="{01AC0B2D-D8EA-BCC1-ABAE-8F7910EB7A6F}"/>
          </ac:spMkLst>
        </pc:spChg>
        <pc:spChg chg="add mod">
          <ac:chgData name="jshazy2002@gmail.com" userId="91a8b179192a6297" providerId="LiveId" clId="{18B6F624-DD11-4AC8-9B93-7F4ADE28D8AF}" dt="2023-11-30T09:23:45.382" v="292" actId="14100"/>
          <ac:spMkLst>
            <pc:docMk/>
            <pc:sldMk cId="0" sldId="476"/>
            <ac:spMk id="4" creationId="{AD1A8ACC-D420-D2AC-BF97-A1EC97908CC4}"/>
          </ac:spMkLst>
        </pc:spChg>
        <pc:spChg chg="add mod">
          <ac:chgData name="jshazy2002@gmail.com" userId="91a8b179192a6297" providerId="LiveId" clId="{18B6F624-DD11-4AC8-9B93-7F4ADE28D8AF}" dt="2023-11-30T10:45:36.894" v="1499"/>
          <ac:spMkLst>
            <pc:docMk/>
            <pc:sldMk cId="0" sldId="476"/>
            <ac:spMk id="5" creationId="{7C075CC5-161E-6FF8-FC77-CF8ED867F693}"/>
          </ac:spMkLst>
        </pc:spChg>
        <pc:spChg chg="add del mod">
          <ac:chgData name="jshazy2002@gmail.com" userId="91a8b179192a6297" providerId="LiveId" clId="{18B6F624-DD11-4AC8-9B93-7F4ADE28D8AF}" dt="2023-11-30T10:22:14.031" v="1145" actId="478"/>
          <ac:spMkLst>
            <pc:docMk/>
            <pc:sldMk cId="0" sldId="476"/>
            <ac:spMk id="6" creationId="{59AC4A06-F833-3617-95DF-246F3CEFB82C}"/>
          </ac:spMkLst>
        </pc:spChg>
        <pc:spChg chg="add del mod">
          <ac:chgData name="jshazy2002@gmail.com" userId="91a8b179192a6297" providerId="LiveId" clId="{18B6F624-DD11-4AC8-9B93-7F4ADE28D8AF}" dt="2023-11-30T10:22:14.031" v="1145" actId="478"/>
          <ac:spMkLst>
            <pc:docMk/>
            <pc:sldMk cId="0" sldId="476"/>
            <ac:spMk id="7" creationId="{E928B354-0F50-518A-F27F-FFAC02FEB357}"/>
          </ac:spMkLst>
        </pc:spChg>
        <pc:spChg chg="add mod">
          <ac:chgData name="jshazy2002@gmail.com" userId="91a8b179192a6297" providerId="LiveId" clId="{18B6F624-DD11-4AC8-9B93-7F4ADE28D8AF}" dt="2023-11-30T18:51:29.304" v="3008" actId="1076"/>
          <ac:spMkLst>
            <pc:docMk/>
            <pc:sldMk cId="0" sldId="476"/>
            <ac:spMk id="14" creationId="{85421FA2-C561-1EF9-E460-B7E0FDED9B19}"/>
          </ac:spMkLst>
        </pc:spChg>
        <pc:spChg chg="add mod">
          <ac:chgData name="jshazy2002@gmail.com" userId="91a8b179192a6297" providerId="LiveId" clId="{18B6F624-DD11-4AC8-9B93-7F4ADE28D8AF}" dt="2023-11-30T18:51:24.597" v="3007" actId="1076"/>
          <ac:spMkLst>
            <pc:docMk/>
            <pc:sldMk cId="0" sldId="476"/>
            <ac:spMk id="15" creationId="{B93F1722-4F98-B869-7138-AB3F045DD308}"/>
          </ac:spMkLst>
        </pc:spChg>
        <pc:spChg chg="add mod">
          <ac:chgData name="jshazy2002@gmail.com" userId="91a8b179192a6297" providerId="LiveId" clId="{18B6F624-DD11-4AC8-9B93-7F4ADE28D8AF}" dt="2023-11-30T18:54:31.631" v="3061" actId="1036"/>
          <ac:spMkLst>
            <pc:docMk/>
            <pc:sldMk cId="0" sldId="476"/>
            <ac:spMk id="16" creationId="{F91DC774-7CC5-A815-5AD5-ACE7D8F6B4F1}"/>
          </ac:spMkLst>
        </pc:spChg>
        <pc:spChg chg="add mod">
          <ac:chgData name="jshazy2002@gmail.com" userId="91a8b179192a6297" providerId="LiveId" clId="{18B6F624-DD11-4AC8-9B93-7F4ADE28D8AF}" dt="2023-11-30T18:54:34.862" v="3069" actId="1036"/>
          <ac:spMkLst>
            <pc:docMk/>
            <pc:sldMk cId="0" sldId="476"/>
            <ac:spMk id="17" creationId="{E78C6387-BFE0-1B34-7866-27155A6FD7B8}"/>
          </ac:spMkLst>
        </pc:spChg>
        <pc:spChg chg="add del mod">
          <ac:chgData name="jshazy2002@gmail.com" userId="91a8b179192a6297" providerId="LiveId" clId="{18B6F624-DD11-4AC8-9B93-7F4ADE28D8AF}" dt="2023-11-30T18:52:02.417" v="3016" actId="21"/>
          <ac:spMkLst>
            <pc:docMk/>
            <pc:sldMk cId="0" sldId="476"/>
            <ac:spMk id="18" creationId="{23D638DF-5EDF-DAE7-4AF3-500482EB1435}"/>
          </ac:spMkLst>
        </pc:spChg>
        <pc:spChg chg="add del mod">
          <ac:chgData name="jshazy2002@gmail.com" userId="91a8b179192a6297" providerId="LiveId" clId="{18B6F624-DD11-4AC8-9B93-7F4ADE28D8AF}" dt="2023-11-30T18:52:09.099" v="3018" actId="21"/>
          <ac:spMkLst>
            <pc:docMk/>
            <pc:sldMk cId="0" sldId="476"/>
            <ac:spMk id="19" creationId="{CFD73F6A-799F-F891-B789-8937918315B2}"/>
          </ac:spMkLst>
        </pc:spChg>
        <pc:spChg chg="add del mod">
          <ac:chgData name="jshazy2002@gmail.com" userId="91a8b179192a6297" providerId="LiveId" clId="{18B6F624-DD11-4AC8-9B93-7F4ADE28D8AF}" dt="2023-11-30T18:34:17.435" v="2947" actId="478"/>
          <ac:spMkLst>
            <pc:docMk/>
            <pc:sldMk cId="0" sldId="476"/>
            <ac:spMk id="20" creationId="{98012FD1-EFA2-4493-9C83-019BF59E56E0}"/>
          </ac:spMkLst>
        </pc:spChg>
        <pc:spChg chg="add del mod">
          <ac:chgData name="jshazy2002@gmail.com" userId="91a8b179192a6297" providerId="LiveId" clId="{18B6F624-DD11-4AC8-9B93-7F4ADE28D8AF}" dt="2023-11-30T18:34:20.728" v="2949" actId="478"/>
          <ac:spMkLst>
            <pc:docMk/>
            <pc:sldMk cId="0" sldId="476"/>
            <ac:spMk id="21" creationId="{F8C5B41D-CD04-89C9-03CD-08B8300C0BD4}"/>
          </ac:spMkLst>
        </pc:spChg>
        <pc:spChg chg="add del mod">
          <ac:chgData name="jshazy2002@gmail.com" userId="91a8b179192a6297" providerId="LiveId" clId="{18B6F624-DD11-4AC8-9B93-7F4ADE28D8AF}" dt="2023-11-30T18:34:17.435" v="2947" actId="478"/>
          <ac:spMkLst>
            <pc:docMk/>
            <pc:sldMk cId="0" sldId="476"/>
            <ac:spMk id="22" creationId="{E5BF5165-26B5-91AD-F5C1-61EBFFC46C27}"/>
          </ac:spMkLst>
        </pc:spChg>
        <pc:spChg chg="add del mod">
          <ac:chgData name="jshazy2002@gmail.com" userId="91a8b179192a6297" providerId="LiveId" clId="{18B6F624-DD11-4AC8-9B93-7F4ADE28D8AF}" dt="2023-11-30T18:34:21.944" v="2950" actId="478"/>
          <ac:spMkLst>
            <pc:docMk/>
            <pc:sldMk cId="0" sldId="476"/>
            <ac:spMk id="23" creationId="{A391EE74-2060-E786-F4B7-A57A44C16E49}"/>
          </ac:spMkLst>
        </pc:spChg>
        <pc:spChg chg="add del mod">
          <ac:chgData name="jshazy2002@gmail.com" userId="91a8b179192a6297" providerId="LiveId" clId="{18B6F624-DD11-4AC8-9B93-7F4ADE28D8AF}" dt="2023-11-30T18:34:17.435" v="2947" actId="478"/>
          <ac:spMkLst>
            <pc:docMk/>
            <pc:sldMk cId="0" sldId="476"/>
            <ac:spMk id="24" creationId="{F20E63E5-C46E-B470-41EA-B9A910C974EB}"/>
          </ac:spMkLst>
        </pc:spChg>
        <pc:spChg chg="add del mod">
          <ac:chgData name="jshazy2002@gmail.com" userId="91a8b179192a6297" providerId="LiveId" clId="{18B6F624-DD11-4AC8-9B93-7F4ADE28D8AF}" dt="2023-11-30T18:34:17.435" v="2947" actId="478"/>
          <ac:spMkLst>
            <pc:docMk/>
            <pc:sldMk cId="0" sldId="476"/>
            <ac:spMk id="25" creationId="{CB2B988F-372C-2539-48D7-036DF48930DF}"/>
          </ac:spMkLst>
        </pc:spChg>
        <pc:spChg chg="mod">
          <ac:chgData name="jshazy2002@gmail.com" userId="91a8b179192a6297" providerId="LiveId" clId="{18B6F624-DD11-4AC8-9B93-7F4ADE28D8AF}" dt="2023-11-30T10:38:22.595" v="1349"/>
          <ac:spMkLst>
            <pc:docMk/>
            <pc:sldMk cId="0" sldId="476"/>
            <ac:spMk id="27" creationId="{6AE89E90-7EF5-FA17-237B-79DC3A1D48BD}"/>
          </ac:spMkLst>
        </pc:spChg>
        <pc:spChg chg="mod">
          <ac:chgData name="jshazy2002@gmail.com" userId="91a8b179192a6297" providerId="LiveId" clId="{18B6F624-DD11-4AC8-9B93-7F4ADE28D8AF}" dt="2023-11-30T10:38:22.595" v="1349"/>
          <ac:spMkLst>
            <pc:docMk/>
            <pc:sldMk cId="0" sldId="476"/>
            <ac:spMk id="28" creationId="{4AD9BB70-54AE-9713-7108-19E44C85FE60}"/>
          </ac:spMkLst>
        </pc:spChg>
        <pc:spChg chg="mod">
          <ac:chgData name="jshazy2002@gmail.com" userId="91a8b179192a6297" providerId="LiveId" clId="{18B6F624-DD11-4AC8-9B93-7F4ADE28D8AF}" dt="2023-11-30T10:39:07.516" v="1366" actId="20577"/>
          <ac:spMkLst>
            <pc:docMk/>
            <pc:sldMk cId="0" sldId="476"/>
            <ac:spMk id="29" creationId="{6BA8588B-706E-3D3D-4666-7A19906A0E14}"/>
          </ac:spMkLst>
        </pc:spChg>
        <pc:spChg chg="add del mod">
          <ac:chgData name="jshazy2002@gmail.com" userId="91a8b179192a6297" providerId="LiveId" clId="{18B6F624-DD11-4AC8-9B93-7F4ADE28D8AF}" dt="2023-11-30T18:34:17.435" v="2947" actId="478"/>
          <ac:spMkLst>
            <pc:docMk/>
            <pc:sldMk cId="0" sldId="476"/>
            <ac:spMk id="30" creationId="{C7DA8F58-B359-2CA3-60F5-294A43F23D02}"/>
          </ac:spMkLst>
        </pc:spChg>
        <pc:spChg chg="add del mod">
          <ac:chgData name="jshazy2002@gmail.com" userId="91a8b179192a6297" providerId="LiveId" clId="{18B6F624-DD11-4AC8-9B93-7F4ADE28D8AF}" dt="2023-11-30T18:34:23.486" v="2951" actId="478"/>
          <ac:spMkLst>
            <pc:docMk/>
            <pc:sldMk cId="0" sldId="476"/>
            <ac:spMk id="31" creationId="{056B69BF-B203-5FE5-1D0F-D50B9F474BC1}"/>
          </ac:spMkLst>
        </pc:spChg>
        <pc:spChg chg="mod topLvl">
          <ac:chgData name="jshazy2002@gmail.com" userId="91a8b179192a6297" providerId="LiveId" clId="{18B6F624-DD11-4AC8-9B93-7F4ADE28D8AF}" dt="2023-11-30T10:23:50.881" v="1187" actId="164"/>
          <ac:spMkLst>
            <pc:docMk/>
            <pc:sldMk cId="0" sldId="476"/>
            <ac:spMk id="32" creationId="{00000000-0000-0000-0000-000000000000}"/>
          </ac:spMkLst>
        </pc:spChg>
        <pc:spChg chg="mod topLvl">
          <ac:chgData name="jshazy2002@gmail.com" userId="91a8b179192a6297" providerId="LiveId" clId="{18B6F624-DD11-4AC8-9B93-7F4ADE28D8AF}" dt="2023-11-30T10:23:35.128" v="1181" actId="164"/>
          <ac:spMkLst>
            <pc:docMk/>
            <pc:sldMk cId="0" sldId="476"/>
            <ac:spMk id="33" creationId="{00000000-0000-0000-0000-000000000000}"/>
          </ac:spMkLst>
        </pc:spChg>
        <pc:spChg chg="mod topLvl">
          <ac:chgData name="jshazy2002@gmail.com" userId="91a8b179192a6297" providerId="LiveId" clId="{18B6F624-DD11-4AC8-9B93-7F4ADE28D8AF}" dt="2023-11-30T10:23:59.842" v="1189" actId="164"/>
          <ac:spMkLst>
            <pc:docMk/>
            <pc:sldMk cId="0" sldId="476"/>
            <ac:spMk id="34" creationId="{00000000-0000-0000-0000-000000000000}"/>
          </ac:spMkLst>
        </pc:spChg>
        <pc:spChg chg="mod topLvl">
          <ac:chgData name="jshazy2002@gmail.com" userId="91a8b179192a6297" providerId="LiveId" clId="{18B6F624-DD11-4AC8-9B93-7F4ADE28D8AF}" dt="2023-11-30T10:23:31.220" v="1180" actId="164"/>
          <ac:spMkLst>
            <pc:docMk/>
            <pc:sldMk cId="0" sldId="476"/>
            <ac:spMk id="35" creationId="{00000000-0000-0000-0000-000000000000}"/>
          </ac:spMkLst>
        </pc:spChg>
        <pc:spChg chg="mod topLvl">
          <ac:chgData name="jshazy2002@gmail.com" userId="91a8b179192a6297" providerId="LiveId" clId="{18B6F624-DD11-4AC8-9B93-7F4ADE28D8AF}" dt="2023-11-30T10:23:42.440" v="1182" actId="164"/>
          <ac:spMkLst>
            <pc:docMk/>
            <pc:sldMk cId="0" sldId="476"/>
            <ac:spMk id="36" creationId="{00000000-0000-0000-0000-000000000000}"/>
          </ac:spMkLst>
        </pc:spChg>
        <pc:spChg chg="mod topLvl">
          <ac:chgData name="jshazy2002@gmail.com" userId="91a8b179192a6297" providerId="LiveId" clId="{18B6F624-DD11-4AC8-9B93-7F4ADE28D8AF}" dt="2023-11-30T10:23:24.040" v="1179" actId="164"/>
          <ac:spMkLst>
            <pc:docMk/>
            <pc:sldMk cId="0" sldId="476"/>
            <ac:spMk id="37" creationId="{00000000-0000-0000-0000-000000000000}"/>
          </ac:spMkLst>
        </pc:spChg>
        <pc:spChg chg="del mod">
          <ac:chgData name="jshazy2002@gmail.com" userId="91a8b179192a6297" providerId="LiveId" clId="{18B6F624-DD11-4AC8-9B93-7F4ADE28D8AF}" dt="2023-11-30T10:22:39.640" v="1166" actId="478"/>
          <ac:spMkLst>
            <pc:docMk/>
            <pc:sldMk cId="0" sldId="476"/>
            <ac:spMk id="38" creationId="{00000000-0000-0000-0000-000000000000}"/>
          </ac:spMkLst>
        </pc:spChg>
        <pc:spChg chg="add del mod">
          <ac:chgData name="jshazy2002@gmail.com" userId="91a8b179192a6297" providerId="LiveId" clId="{18B6F624-DD11-4AC8-9B93-7F4ADE28D8AF}" dt="2023-11-30T18:50:16.695" v="2990"/>
          <ac:spMkLst>
            <pc:docMk/>
            <pc:sldMk cId="0" sldId="476"/>
            <ac:spMk id="38" creationId="{164E910B-B008-D6BC-5709-7C3B57008A3B}"/>
          </ac:spMkLst>
        </pc:spChg>
        <pc:spChg chg="del mod">
          <ac:chgData name="jshazy2002@gmail.com" userId="91a8b179192a6297" providerId="LiveId" clId="{18B6F624-DD11-4AC8-9B93-7F4ADE28D8AF}" dt="2023-11-30T10:22:42.806" v="1169" actId="478"/>
          <ac:spMkLst>
            <pc:docMk/>
            <pc:sldMk cId="0" sldId="476"/>
            <ac:spMk id="39" creationId="{00000000-0000-0000-0000-000000000000}"/>
          </ac:spMkLst>
        </pc:spChg>
        <pc:spChg chg="add mod">
          <ac:chgData name="jshazy2002@gmail.com" userId="91a8b179192a6297" providerId="LiveId" clId="{18B6F624-DD11-4AC8-9B93-7F4ADE28D8AF}" dt="2023-11-30T18:50:49.545" v="3000" actId="1076"/>
          <ac:spMkLst>
            <pc:docMk/>
            <pc:sldMk cId="0" sldId="476"/>
            <ac:spMk id="39" creationId="{C685CA40-8C4A-4009-43C4-601BBF225CCF}"/>
          </ac:spMkLst>
        </pc:spChg>
        <pc:spChg chg="mod topLvl">
          <ac:chgData name="jshazy2002@gmail.com" userId="91a8b179192a6297" providerId="LiveId" clId="{18B6F624-DD11-4AC8-9B93-7F4ADE28D8AF}" dt="2023-11-30T10:23:31.220" v="1180" actId="164"/>
          <ac:spMkLst>
            <pc:docMk/>
            <pc:sldMk cId="0" sldId="476"/>
            <ac:spMk id="40" creationId="{00000000-0000-0000-0000-000000000000}"/>
          </ac:spMkLst>
        </pc:spChg>
        <pc:spChg chg="mod topLvl">
          <ac:chgData name="jshazy2002@gmail.com" userId="91a8b179192a6297" providerId="LiveId" clId="{18B6F624-DD11-4AC8-9B93-7F4ADE28D8AF}" dt="2023-11-30T10:23:31.220" v="1180" actId="164"/>
          <ac:spMkLst>
            <pc:docMk/>
            <pc:sldMk cId="0" sldId="476"/>
            <ac:spMk id="41" creationId="{00000000-0000-0000-0000-000000000000}"/>
          </ac:spMkLst>
        </pc:spChg>
        <pc:spChg chg="mod topLvl">
          <ac:chgData name="jshazy2002@gmail.com" userId="91a8b179192a6297" providerId="LiveId" clId="{18B6F624-DD11-4AC8-9B93-7F4ADE28D8AF}" dt="2023-11-30T10:23:35.128" v="1181" actId="164"/>
          <ac:spMkLst>
            <pc:docMk/>
            <pc:sldMk cId="0" sldId="476"/>
            <ac:spMk id="42" creationId="{00000000-0000-0000-0000-000000000000}"/>
          </ac:spMkLst>
        </pc:spChg>
        <pc:spChg chg="mod topLvl">
          <ac:chgData name="jshazy2002@gmail.com" userId="91a8b179192a6297" providerId="LiveId" clId="{18B6F624-DD11-4AC8-9B93-7F4ADE28D8AF}" dt="2023-11-30T10:23:35.128" v="1181" actId="164"/>
          <ac:spMkLst>
            <pc:docMk/>
            <pc:sldMk cId="0" sldId="476"/>
            <ac:spMk id="43" creationId="{00000000-0000-0000-0000-000000000000}"/>
          </ac:spMkLst>
        </pc:spChg>
        <pc:spChg chg="mod topLvl">
          <ac:chgData name="jshazy2002@gmail.com" userId="91a8b179192a6297" providerId="LiveId" clId="{18B6F624-DD11-4AC8-9B93-7F4ADE28D8AF}" dt="2023-11-30T10:23:24.040" v="1179" actId="164"/>
          <ac:spMkLst>
            <pc:docMk/>
            <pc:sldMk cId="0" sldId="476"/>
            <ac:spMk id="44" creationId="{00000000-0000-0000-0000-000000000000}"/>
          </ac:spMkLst>
        </pc:spChg>
        <pc:spChg chg="mod topLvl">
          <ac:chgData name="jshazy2002@gmail.com" userId="91a8b179192a6297" providerId="LiveId" clId="{18B6F624-DD11-4AC8-9B93-7F4ADE28D8AF}" dt="2023-11-30T10:23:24.040" v="1179" actId="164"/>
          <ac:spMkLst>
            <pc:docMk/>
            <pc:sldMk cId="0" sldId="476"/>
            <ac:spMk id="45" creationId="{00000000-0000-0000-0000-000000000000}"/>
          </ac:spMkLst>
        </pc:spChg>
        <pc:spChg chg="mod topLvl">
          <ac:chgData name="jshazy2002@gmail.com" userId="91a8b179192a6297" providerId="LiveId" clId="{18B6F624-DD11-4AC8-9B93-7F4ADE28D8AF}" dt="2023-11-30T10:23:42.440" v="1182" actId="164"/>
          <ac:spMkLst>
            <pc:docMk/>
            <pc:sldMk cId="0" sldId="476"/>
            <ac:spMk id="46" creationId="{00000000-0000-0000-0000-000000000000}"/>
          </ac:spMkLst>
        </pc:spChg>
        <pc:spChg chg="mod topLvl">
          <ac:chgData name="jshazy2002@gmail.com" userId="91a8b179192a6297" providerId="LiveId" clId="{18B6F624-DD11-4AC8-9B93-7F4ADE28D8AF}" dt="2023-11-30T10:23:42.440" v="1182" actId="164"/>
          <ac:spMkLst>
            <pc:docMk/>
            <pc:sldMk cId="0" sldId="476"/>
            <ac:spMk id="47" creationId="{00000000-0000-0000-0000-000000000000}"/>
          </ac:spMkLst>
        </pc:spChg>
        <pc:spChg chg="mod topLvl">
          <ac:chgData name="jshazy2002@gmail.com" userId="91a8b179192a6297" providerId="LiveId" clId="{18B6F624-DD11-4AC8-9B93-7F4ADE28D8AF}" dt="2023-11-30T10:23:50.881" v="1187" actId="164"/>
          <ac:spMkLst>
            <pc:docMk/>
            <pc:sldMk cId="0" sldId="476"/>
            <ac:spMk id="48" creationId="{00000000-0000-0000-0000-000000000000}"/>
          </ac:spMkLst>
        </pc:spChg>
        <pc:spChg chg="mod topLvl">
          <ac:chgData name="jshazy2002@gmail.com" userId="91a8b179192a6297" providerId="LiveId" clId="{18B6F624-DD11-4AC8-9B93-7F4ADE28D8AF}" dt="2023-11-30T10:23:50.881" v="1187" actId="164"/>
          <ac:spMkLst>
            <pc:docMk/>
            <pc:sldMk cId="0" sldId="476"/>
            <ac:spMk id="49" creationId="{00000000-0000-0000-0000-000000000000}"/>
          </ac:spMkLst>
        </pc:spChg>
        <pc:spChg chg="mod topLvl">
          <ac:chgData name="jshazy2002@gmail.com" userId="91a8b179192a6297" providerId="LiveId" clId="{18B6F624-DD11-4AC8-9B93-7F4ADE28D8AF}" dt="2023-11-30T10:23:59.842" v="1189" actId="164"/>
          <ac:spMkLst>
            <pc:docMk/>
            <pc:sldMk cId="0" sldId="476"/>
            <ac:spMk id="50" creationId="{00000000-0000-0000-0000-000000000000}"/>
          </ac:spMkLst>
        </pc:spChg>
        <pc:spChg chg="mod topLvl">
          <ac:chgData name="jshazy2002@gmail.com" userId="91a8b179192a6297" providerId="LiveId" clId="{18B6F624-DD11-4AC8-9B93-7F4ADE28D8AF}" dt="2023-11-30T10:23:59.842" v="1189" actId="164"/>
          <ac:spMkLst>
            <pc:docMk/>
            <pc:sldMk cId="0" sldId="476"/>
            <ac:spMk id="51" creationId="{00000000-0000-0000-0000-000000000000}"/>
          </ac:spMkLst>
        </pc:spChg>
        <pc:spChg chg="del">
          <ac:chgData name="jshazy2002@gmail.com" userId="91a8b179192a6297" providerId="LiveId" clId="{18B6F624-DD11-4AC8-9B93-7F4ADE28D8AF}" dt="2023-11-30T10:22:20.316" v="1151" actId="478"/>
          <ac:spMkLst>
            <pc:docMk/>
            <pc:sldMk cId="0" sldId="476"/>
            <ac:spMk id="52" creationId="{00000000-0000-0000-0000-000000000000}"/>
          </ac:spMkLst>
        </pc:spChg>
        <pc:spChg chg="add mod">
          <ac:chgData name="jshazy2002@gmail.com" userId="91a8b179192a6297" providerId="LiveId" clId="{18B6F624-DD11-4AC8-9B93-7F4ADE28D8AF}" dt="2023-11-30T18:52:46.260" v="3030" actId="14100"/>
          <ac:spMkLst>
            <pc:docMk/>
            <pc:sldMk cId="0" sldId="476"/>
            <ac:spMk id="52" creationId="{7ECA83E8-8927-BAC8-BFD1-60ACF9BEC574}"/>
          </ac:spMkLst>
        </pc:spChg>
        <pc:spChg chg="del mod">
          <ac:chgData name="jshazy2002@gmail.com" userId="91a8b179192a6297" providerId="LiveId" clId="{18B6F624-DD11-4AC8-9B93-7F4ADE28D8AF}" dt="2023-11-30T10:22:46.534" v="1172" actId="478"/>
          <ac:spMkLst>
            <pc:docMk/>
            <pc:sldMk cId="0" sldId="476"/>
            <ac:spMk id="53" creationId="{00000000-0000-0000-0000-000000000000}"/>
          </ac:spMkLst>
        </pc:spChg>
        <pc:spChg chg="del mod">
          <ac:chgData name="jshazy2002@gmail.com" userId="91a8b179192a6297" providerId="LiveId" clId="{18B6F624-DD11-4AC8-9B93-7F4ADE28D8AF}" dt="2023-11-30T10:22:45.583" v="1171" actId="478"/>
          <ac:spMkLst>
            <pc:docMk/>
            <pc:sldMk cId="0" sldId="476"/>
            <ac:spMk id="54" creationId="{00000000-0000-0000-0000-000000000000}"/>
          </ac:spMkLst>
        </pc:spChg>
        <pc:spChg chg="del mod">
          <ac:chgData name="jshazy2002@gmail.com" userId="91a8b179192a6297" providerId="LiveId" clId="{18B6F624-DD11-4AC8-9B93-7F4ADE28D8AF}" dt="2023-11-30T10:22:53.108" v="1175" actId="478"/>
          <ac:spMkLst>
            <pc:docMk/>
            <pc:sldMk cId="0" sldId="476"/>
            <ac:spMk id="55" creationId="{00000000-0000-0000-0000-000000000000}"/>
          </ac:spMkLst>
        </pc:spChg>
        <pc:spChg chg="del mod">
          <ac:chgData name="jshazy2002@gmail.com" userId="91a8b179192a6297" providerId="LiveId" clId="{18B6F624-DD11-4AC8-9B93-7F4ADE28D8AF}" dt="2023-11-30T10:22:51.806" v="1174" actId="478"/>
          <ac:spMkLst>
            <pc:docMk/>
            <pc:sldMk cId="0" sldId="476"/>
            <ac:spMk id="56" creationId="{00000000-0000-0000-0000-000000000000}"/>
          </ac:spMkLst>
        </pc:spChg>
        <pc:spChg chg="del mod">
          <ac:chgData name="jshazy2002@gmail.com" userId="91a8b179192a6297" providerId="LiveId" clId="{18B6F624-DD11-4AC8-9B93-7F4ADE28D8AF}" dt="2023-11-30T10:22:22.931" v="1154" actId="478"/>
          <ac:spMkLst>
            <pc:docMk/>
            <pc:sldMk cId="0" sldId="476"/>
            <ac:spMk id="57" creationId="{00000000-0000-0000-0000-000000000000}"/>
          </ac:spMkLst>
        </pc:spChg>
        <pc:spChg chg="del mod">
          <ac:chgData name="jshazy2002@gmail.com" userId="91a8b179192a6297" providerId="LiveId" clId="{18B6F624-DD11-4AC8-9B93-7F4ADE28D8AF}" dt="2023-11-30T10:22:24.569" v="1156" actId="478"/>
          <ac:spMkLst>
            <pc:docMk/>
            <pc:sldMk cId="0" sldId="476"/>
            <ac:spMk id="58" creationId="{00000000-0000-0000-0000-000000000000}"/>
          </ac:spMkLst>
        </pc:spChg>
        <pc:spChg chg="del mod">
          <ac:chgData name="jshazy2002@gmail.com" userId="91a8b179192a6297" providerId="LiveId" clId="{18B6F624-DD11-4AC8-9B93-7F4ADE28D8AF}" dt="2023-11-30T10:22:26.650" v="1158" actId="478"/>
          <ac:spMkLst>
            <pc:docMk/>
            <pc:sldMk cId="0" sldId="476"/>
            <ac:spMk id="59" creationId="{00000000-0000-0000-0000-000000000000}"/>
          </ac:spMkLst>
        </pc:spChg>
        <pc:spChg chg="del mod">
          <ac:chgData name="jshazy2002@gmail.com" userId="91a8b179192a6297" providerId="LiveId" clId="{18B6F624-DD11-4AC8-9B93-7F4ADE28D8AF}" dt="2023-11-30T10:22:32.211" v="1161" actId="478"/>
          <ac:spMkLst>
            <pc:docMk/>
            <pc:sldMk cId="0" sldId="476"/>
            <ac:spMk id="60" creationId="{00000000-0000-0000-0000-000000000000}"/>
          </ac:spMkLst>
        </pc:spChg>
        <pc:spChg chg="del mod">
          <ac:chgData name="jshazy2002@gmail.com" userId="91a8b179192a6297" providerId="LiveId" clId="{18B6F624-DD11-4AC8-9B93-7F4ADE28D8AF}" dt="2023-11-30T10:22:36.494" v="1164" actId="478"/>
          <ac:spMkLst>
            <pc:docMk/>
            <pc:sldMk cId="0" sldId="476"/>
            <ac:spMk id="61" creationId="{00000000-0000-0000-0000-000000000000}"/>
          </ac:spMkLst>
        </pc:spChg>
        <pc:spChg chg="del mod">
          <ac:chgData name="jshazy2002@gmail.com" userId="91a8b179192a6297" providerId="LiveId" clId="{18B6F624-DD11-4AC8-9B93-7F4ADE28D8AF}" dt="2023-11-30T10:22:35.549" v="1163" actId="478"/>
          <ac:spMkLst>
            <pc:docMk/>
            <pc:sldMk cId="0" sldId="476"/>
            <ac:spMk id="62" creationId="{00000000-0000-0000-0000-000000000000}"/>
          </ac:spMkLst>
        </pc:spChg>
        <pc:spChg chg="del mod">
          <ac:chgData name="jshazy2002@gmail.com" userId="91a8b179192a6297" providerId="LiveId" clId="{18B6F624-DD11-4AC8-9B93-7F4ADE28D8AF}" dt="2023-11-30T10:22:17.210" v="1147" actId="478"/>
          <ac:spMkLst>
            <pc:docMk/>
            <pc:sldMk cId="0" sldId="476"/>
            <ac:spMk id="63" creationId="{00000000-0000-0000-0000-000000000000}"/>
          </ac:spMkLst>
        </pc:spChg>
        <pc:spChg chg="del mod">
          <ac:chgData name="jshazy2002@gmail.com" userId="91a8b179192a6297" providerId="LiveId" clId="{18B6F624-DD11-4AC8-9B93-7F4ADE28D8AF}" dt="2023-11-30T10:22:25.659" v="1157" actId="478"/>
          <ac:spMkLst>
            <pc:docMk/>
            <pc:sldMk cId="0" sldId="476"/>
            <ac:spMk id="64" creationId="{00000000-0000-0000-0000-000000000000}"/>
          </ac:spMkLst>
        </pc:spChg>
        <pc:spChg chg="del mod">
          <ac:chgData name="jshazy2002@gmail.com" userId="91a8b179192a6297" providerId="LiveId" clId="{18B6F624-DD11-4AC8-9B93-7F4ADE28D8AF}" dt="2023-11-30T10:22:33.829" v="1162" actId="478"/>
          <ac:spMkLst>
            <pc:docMk/>
            <pc:sldMk cId="0" sldId="476"/>
            <ac:spMk id="65" creationId="{00000000-0000-0000-0000-000000000000}"/>
          </ac:spMkLst>
        </pc:spChg>
        <pc:spChg chg="del mod">
          <ac:chgData name="jshazy2002@gmail.com" userId="91a8b179192a6297" providerId="LiveId" clId="{18B6F624-DD11-4AC8-9B93-7F4ADE28D8AF}" dt="2023-11-30T10:22:38.527" v="1165" actId="478"/>
          <ac:spMkLst>
            <pc:docMk/>
            <pc:sldMk cId="0" sldId="476"/>
            <ac:spMk id="66" creationId="{00000000-0000-0000-0000-000000000000}"/>
          </ac:spMkLst>
        </pc:spChg>
        <pc:spChg chg="del mod">
          <ac:chgData name="jshazy2002@gmail.com" userId="91a8b179192a6297" providerId="LiveId" clId="{18B6F624-DD11-4AC8-9B93-7F4ADE28D8AF}" dt="2023-11-30T10:22:48.794" v="1173" actId="478"/>
          <ac:spMkLst>
            <pc:docMk/>
            <pc:sldMk cId="0" sldId="476"/>
            <ac:spMk id="67" creationId="{00000000-0000-0000-0000-000000000000}"/>
          </ac:spMkLst>
        </pc:spChg>
        <pc:spChg chg="del mod">
          <ac:chgData name="jshazy2002@gmail.com" userId="91a8b179192a6297" providerId="LiveId" clId="{18B6F624-DD11-4AC8-9B93-7F4ADE28D8AF}" dt="2023-11-30T10:22:44.237" v="1170" actId="478"/>
          <ac:spMkLst>
            <pc:docMk/>
            <pc:sldMk cId="0" sldId="476"/>
            <ac:spMk id="68" creationId="{00000000-0000-0000-0000-000000000000}"/>
          </ac:spMkLst>
        </pc:spChg>
        <pc:spChg chg="mod">
          <ac:chgData name="jshazy2002@gmail.com" userId="91a8b179192a6297" providerId="LiveId" clId="{18B6F624-DD11-4AC8-9B93-7F4ADE28D8AF}" dt="2023-11-30T10:41:06.859" v="1417" actId="571"/>
          <ac:spMkLst>
            <pc:docMk/>
            <pc:sldMk cId="0" sldId="476"/>
            <ac:spMk id="70" creationId="{652EA1FA-5B5B-B571-22BC-EC0A2D223F0C}"/>
          </ac:spMkLst>
        </pc:spChg>
        <pc:spChg chg="mod">
          <ac:chgData name="jshazy2002@gmail.com" userId="91a8b179192a6297" providerId="LiveId" clId="{18B6F624-DD11-4AC8-9B93-7F4ADE28D8AF}" dt="2023-11-30T10:41:06.859" v="1417" actId="571"/>
          <ac:spMkLst>
            <pc:docMk/>
            <pc:sldMk cId="0" sldId="476"/>
            <ac:spMk id="71" creationId="{80FEEE0B-43EB-B4F5-C404-FB964CF98645}"/>
          </ac:spMkLst>
        </pc:spChg>
        <pc:spChg chg="mod">
          <ac:chgData name="jshazy2002@gmail.com" userId="91a8b179192a6297" providerId="LiveId" clId="{18B6F624-DD11-4AC8-9B93-7F4ADE28D8AF}" dt="2023-11-30T10:41:06.859" v="1417" actId="571"/>
          <ac:spMkLst>
            <pc:docMk/>
            <pc:sldMk cId="0" sldId="476"/>
            <ac:spMk id="72" creationId="{3BD3E6C9-6783-C296-7BB2-7618AC567BD4}"/>
          </ac:spMkLst>
        </pc:spChg>
        <pc:spChg chg="add mod">
          <ac:chgData name="jshazy2002@gmail.com" userId="91a8b179192a6297" providerId="LiveId" clId="{18B6F624-DD11-4AC8-9B93-7F4ADE28D8AF}" dt="2023-11-30T10:41:06.859" v="1417" actId="571"/>
          <ac:spMkLst>
            <pc:docMk/>
            <pc:sldMk cId="0" sldId="476"/>
            <ac:spMk id="73" creationId="{C2221EAB-62A7-2D2E-FE21-58015B302A64}"/>
          </ac:spMkLst>
        </pc:spChg>
        <pc:spChg chg="add mod">
          <ac:chgData name="jshazy2002@gmail.com" userId="91a8b179192a6297" providerId="LiveId" clId="{18B6F624-DD11-4AC8-9B93-7F4ADE28D8AF}" dt="2023-11-30T10:41:06.859" v="1417" actId="571"/>
          <ac:spMkLst>
            <pc:docMk/>
            <pc:sldMk cId="0" sldId="476"/>
            <ac:spMk id="74" creationId="{3E7FEE7D-CE34-429B-42BA-D9FC9A6B8F32}"/>
          </ac:spMkLst>
        </pc:spChg>
        <pc:grpChg chg="add del mod">
          <ac:chgData name="jshazy2002@gmail.com" userId="91a8b179192a6297" providerId="LiveId" clId="{18B6F624-DD11-4AC8-9B93-7F4ADE28D8AF}" dt="2023-11-30T10:23:18.093" v="1178" actId="165"/>
          <ac:grpSpMkLst>
            <pc:docMk/>
            <pc:sldMk cId="0" sldId="476"/>
            <ac:grpSpMk id="2" creationId="{00000000-0000-0000-0000-000000000000}"/>
          </ac:grpSpMkLst>
        </pc:grpChg>
        <pc:grpChg chg="add mod">
          <ac:chgData name="jshazy2002@gmail.com" userId="91a8b179192a6297" providerId="LiveId" clId="{18B6F624-DD11-4AC8-9B93-7F4ADE28D8AF}" dt="2023-11-30T10:43:20.635" v="1440" actId="1076"/>
          <ac:grpSpMkLst>
            <pc:docMk/>
            <pc:sldMk cId="0" sldId="476"/>
            <ac:grpSpMk id="8" creationId="{2C0B4487-67CC-7A3D-A9E2-A24A6FA4C6A1}"/>
          </ac:grpSpMkLst>
        </pc:grpChg>
        <pc:grpChg chg="add mod">
          <ac:chgData name="jshazy2002@gmail.com" userId="91a8b179192a6297" providerId="LiveId" clId="{18B6F624-DD11-4AC8-9B93-7F4ADE28D8AF}" dt="2023-11-30T10:24:30.447" v="1190" actId="1076"/>
          <ac:grpSpMkLst>
            <pc:docMk/>
            <pc:sldMk cId="0" sldId="476"/>
            <ac:grpSpMk id="9" creationId="{6386A4AD-9713-BF3E-120D-0FA0C429B1A4}"/>
          </ac:grpSpMkLst>
        </pc:grpChg>
        <pc:grpChg chg="add mod">
          <ac:chgData name="jshazy2002@gmail.com" userId="91a8b179192a6297" providerId="LiveId" clId="{18B6F624-DD11-4AC8-9B93-7F4ADE28D8AF}" dt="2023-11-30T10:43:05.425" v="1437" actId="1076"/>
          <ac:grpSpMkLst>
            <pc:docMk/>
            <pc:sldMk cId="0" sldId="476"/>
            <ac:grpSpMk id="10" creationId="{6A085149-D642-477B-8F8F-8C2FB0BE4A7F}"/>
          </ac:grpSpMkLst>
        </pc:grpChg>
        <pc:grpChg chg="add del mod">
          <ac:chgData name="jshazy2002@gmail.com" userId="91a8b179192a6297" providerId="LiveId" clId="{18B6F624-DD11-4AC8-9B93-7F4ADE28D8AF}" dt="2023-11-30T18:34:17.435" v="2947" actId="478"/>
          <ac:grpSpMkLst>
            <pc:docMk/>
            <pc:sldMk cId="0" sldId="476"/>
            <ac:grpSpMk id="11" creationId="{AB2C0C7C-FAD2-7777-A421-4F6AD2198789}"/>
          </ac:grpSpMkLst>
        </pc:grpChg>
        <pc:grpChg chg="add del mod">
          <ac:chgData name="jshazy2002@gmail.com" userId="91a8b179192a6297" providerId="LiveId" clId="{18B6F624-DD11-4AC8-9B93-7F4ADE28D8AF}" dt="2023-11-30T18:34:17.435" v="2947" actId="478"/>
          <ac:grpSpMkLst>
            <pc:docMk/>
            <pc:sldMk cId="0" sldId="476"/>
            <ac:grpSpMk id="12" creationId="{58BE7CD8-F0A5-5EE7-7DF5-61565B531BBB}"/>
          </ac:grpSpMkLst>
        </pc:grpChg>
        <pc:grpChg chg="add del mod">
          <ac:chgData name="jshazy2002@gmail.com" userId="91a8b179192a6297" providerId="LiveId" clId="{18B6F624-DD11-4AC8-9B93-7F4ADE28D8AF}" dt="2023-11-30T18:34:17.435" v="2947" actId="478"/>
          <ac:grpSpMkLst>
            <pc:docMk/>
            <pc:sldMk cId="0" sldId="476"/>
            <ac:grpSpMk id="13" creationId="{E3ECAFFE-3209-273C-EBF3-E9770AE917BD}"/>
          </ac:grpSpMkLst>
        </pc:grpChg>
        <pc:grpChg chg="add del mod">
          <ac:chgData name="jshazy2002@gmail.com" userId="91a8b179192a6297" providerId="LiveId" clId="{18B6F624-DD11-4AC8-9B93-7F4ADE28D8AF}" dt="2023-11-30T18:34:17.435" v="2947" actId="478"/>
          <ac:grpSpMkLst>
            <pc:docMk/>
            <pc:sldMk cId="0" sldId="476"/>
            <ac:grpSpMk id="26" creationId="{A0AE87D8-1316-5113-8878-204151CE7A95}"/>
          </ac:grpSpMkLst>
        </pc:grpChg>
        <pc:grpChg chg="add mod">
          <ac:chgData name="jshazy2002@gmail.com" userId="91a8b179192a6297" providerId="LiveId" clId="{18B6F624-DD11-4AC8-9B93-7F4ADE28D8AF}" dt="2023-11-30T10:41:06.859" v="1417" actId="571"/>
          <ac:grpSpMkLst>
            <pc:docMk/>
            <pc:sldMk cId="0" sldId="476"/>
            <ac:grpSpMk id="69" creationId="{B2C07DF6-660D-4FEB-DFC7-F7F8F6B92A4C}"/>
          </ac:grpSpMkLst>
        </pc:grpChg>
        <pc:picChg chg="add del mod">
          <ac:chgData name="jshazy2002@gmail.com" userId="91a8b179192a6297" providerId="LiveId" clId="{18B6F624-DD11-4AC8-9B93-7F4ADE28D8AF}" dt="2023-11-30T18:34:40.865" v="2953" actId="478"/>
          <ac:picMkLst>
            <pc:docMk/>
            <pc:sldMk cId="0" sldId="476"/>
            <ac:picMk id="3" creationId="{3CF8773C-6B90-ABAA-295F-75C20B380642}"/>
          </ac:picMkLst>
        </pc:picChg>
        <pc:picChg chg="add mod modCrop">
          <ac:chgData name="jshazy2002@gmail.com" userId="91a8b179192a6297" providerId="LiveId" clId="{18B6F624-DD11-4AC8-9B93-7F4ADE28D8AF}" dt="2023-12-01T04:33:46.438" v="4541" actId="1076"/>
          <ac:picMkLst>
            <pc:docMk/>
            <pc:sldMk cId="0" sldId="476"/>
            <ac:picMk id="7" creationId="{BA420501-D046-B24E-7E36-681DC99BA271}"/>
          </ac:picMkLst>
        </pc:picChg>
        <pc:picChg chg="add mod">
          <ac:chgData name="jshazy2002@gmail.com" userId="91a8b179192a6297" providerId="LiveId" clId="{18B6F624-DD11-4AC8-9B93-7F4ADE28D8AF}" dt="2023-12-01T04:34:01.229" v="4544" actId="1076"/>
          <ac:picMkLst>
            <pc:docMk/>
            <pc:sldMk cId="0" sldId="476"/>
            <ac:picMk id="54" creationId="{E889895C-A205-EF3F-06B4-C3F07DA65335}"/>
          </ac:picMkLst>
        </pc:picChg>
      </pc:sldChg>
      <pc:sldChg chg="delSp add del mod delAnim">
        <pc:chgData name="jshazy2002@gmail.com" userId="91a8b179192a6297" providerId="LiveId" clId="{18B6F624-DD11-4AC8-9B93-7F4ADE28D8AF}" dt="2023-11-30T19:34:04.049" v="3551" actId="47"/>
        <pc:sldMkLst>
          <pc:docMk/>
          <pc:sldMk cId="0" sldId="481"/>
        </pc:sldMkLst>
        <pc:spChg chg="del">
          <ac:chgData name="jshazy2002@gmail.com" userId="91a8b179192a6297" providerId="LiveId" clId="{18B6F624-DD11-4AC8-9B93-7F4ADE28D8AF}" dt="2023-11-30T18:30:08.090" v="2910" actId="21"/>
          <ac:spMkLst>
            <pc:docMk/>
            <pc:sldMk cId="0" sldId="481"/>
            <ac:spMk id="128" creationId="{00000000-0000-0000-0000-000000000000}"/>
          </ac:spMkLst>
        </pc:spChg>
        <pc:spChg chg="del">
          <ac:chgData name="jshazy2002@gmail.com" userId="91a8b179192a6297" providerId="LiveId" clId="{18B6F624-DD11-4AC8-9B93-7F4ADE28D8AF}" dt="2023-11-30T18:30:08.090" v="2910" actId="21"/>
          <ac:spMkLst>
            <pc:docMk/>
            <pc:sldMk cId="0" sldId="481"/>
            <ac:spMk id="131" creationId="{00000000-0000-0000-0000-000000000000}"/>
          </ac:spMkLst>
        </pc:spChg>
        <pc:spChg chg="del">
          <ac:chgData name="jshazy2002@gmail.com" userId="91a8b179192a6297" providerId="LiveId" clId="{18B6F624-DD11-4AC8-9B93-7F4ADE28D8AF}" dt="2023-11-30T18:30:08.090" v="2910" actId="21"/>
          <ac:spMkLst>
            <pc:docMk/>
            <pc:sldMk cId="0" sldId="481"/>
            <ac:spMk id="134" creationId="{00000000-0000-0000-0000-000000000000}"/>
          </ac:spMkLst>
        </pc:spChg>
        <pc:spChg chg="del">
          <ac:chgData name="jshazy2002@gmail.com" userId="91a8b179192a6297" providerId="LiveId" clId="{18B6F624-DD11-4AC8-9B93-7F4ADE28D8AF}" dt="2023-11-30T18:30:08.090" v="2910" actId="21"/>
          <ac:spMkLst>
            <pc:docMk/>
            <pc:sldMk cId="0" sldId="481"/>
            <ac:spMk id="137" creationId="{00000000-0000-0000-0000-000000000000}"/>
          </ac:spMkLst>
        </pc:spChg>
        <pc:spChg chg="del">
          <ac:chgData name="jshazy2002@gmail.com" userId="91a8b179192a6297" providerId="LiveId" clId="{18B6F624-DD11-4AC8-9B93-7F4ADE28D8AF}" dt="2023-11-30T18:30:08.090" v="2910" actId="21"/>
          <ac:spMkLst>
            <pc:docMk/>
            <pc:sldMk cId="0" sldId="481"/>
            <ac:spMk id="138" creationId="{00000000-0000-0000-0000-000000000000}"/>
          </ac:spMkLst>
        </pc:spChg>
        <pc:grpChg chg="del">
          <ac:chgData name="jshazy2002@gmail.com" userId="91a8b179192a6297" providerId="LiveId" clId="{18B6F624-DD11-4AC8-9B93-7F4ADE28D8AF}" dt="2023-11-30T18:30:08.090" v="2910" actId="21"/>
          <ac:grpSpMkLst>
            <pc:docMk/>
            <pc:sldMk cId="0" sldId="481"/>
            <ac:grpSpMk id="2"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3"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4"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5"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8"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9"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0"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1"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2"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3"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4"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5"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6"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7"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8" creationId="{00000000-0000-0000-0000-000000000000}"/>
          </ac:grpSpMkLst>
        </pc:grpChg>
        <pc:grpChg chg="del">
          <ac:chgData name="jshazy2002@gmail.com" userId="91a8b179192a6297" providerId="LiveId" clId="{18B6F624-DD11-4AC8-9B93-7F4ADE28D8AF}" dt="2023-11-30T18:30:08.090" v="2910" actId="21"/>
          <ac:grpSpMkLst>
            <pc:docMk/>
            <pc:sldMk cId="0" sldId="481"/>
            <ac:grpSpMk id="19" creationId="{00000000-0000-0000-0000-000000000000}"/>
          </ac:grpSpMkLst>
        </pc:grpChg>
      </pc:sldChg>
      <pc:sldChg chg="addSp delSp modSp del mod ord delAnim modAnim">
        <pc:chgData name="jshazy2002@gmail.com" userId="91a8b179192a6297" providerId="LiveId" clId="{18B6F624-DD11-4AC8-9B93-7F4ADE28D8AF}" dt="2023-11-30T10:19:57.912" v="1105" actId="47"/>
        <pc:sldMkLst>
          <pc:docMk/>
          <pc:sldMk cId="0" sldId="482"/>
        </pc:sldMkLst>
        <pc:spChg chg="add mod">
          <ac:chgData name="jshazy2002@gmail.com" userId="91a8b179192a6297" providerId="LiveId" clId="{18B6F624-DD11-4AC8-9B93-7F4ADE28D8AF}" dt="2023-11-30T09:44:46.951" v="418" actId="1076"/>
          <ac:spMkLst>
            <pc:docMk/>
            <pc:sldMk cId="0" sldId="482"/>
            <ac:spMk id="2" creationId="{410C9B77-4F8E-9B24-C4B6-CFFB77100C91}"/>
          </ac:spMkLst>
        </pc:spChg>
        <pc:spChg chg="add del mod">
          <ac:chgData name="jshazy2002@gmail.com" userId="91a8b179192a6297" providerId="LiveId" clId="{18B6F624-DD11-4AC8-9B93-7F4ADE28D8AF}" dt="2023-11-30T10:06:04.445" v="813" actId="21"/>
          <ac:spMkLst>
            <pc:docMk/>
            <pc:sldMk cId="0" sldId="482"/>
            <ac:spMk id="3" creationId="{D1021323-96EE-B38D-D57E-AD6E2F98A9C2}"/>
          </ac:spMkLst>
        </pc:spChg>
        <pc:spChg chg="add mod">
          <ac:chgData name="jshazy2002@gmail.com" userId="91a8b179192a6297" providerId="LiveId" clId="{18B6F624-DD11-4AC8-9B93-7F4ADE28D8AF}" dt="2023-11-30T09:46:32.033" v="477" actId="571"/>
          <ac:spMkLst>
            <pc:docMk/>
            <pc:sldMk cId="0" sldId="482"/>
            <ac:spMk id="4" creationId="{EC4ACD8D-EB97-DE72-4A53-0E84FA65BC32}"/>
          </ac:spMkLst>
        </pc:spChg>
        <pc:spChg chg="add mod">
          <ac:chgData name="jshazy2002@gmail.com" userId="91a8b179192a6297" providerId="LiveId" clId="{18B6F624-DD11-4AC8-9B93-7F4ADE28D8AF}" dt="2023-11-30T09:46:32.033" v="477" actId="571"/>
          <ac:spMkLst>
            <pc:docMk/>
            <pc:sldMk cId="0" sldId="482"/>
            <ac:spMk id="5" creationId="{FBCC829A-CA7E-92C9-7CE8-2F68C0DC6106}"/>
          </ac:spMkLst>
        </pc:spChg>
        <pc:spChg chg="mod">
          <ac:chgData name="jshazy2002@gmail.com" userId="91a8b179192a6297" providerId="LiveId" clId="{18B6F624-DD11-4AC8-9B93-7F4ADE28D8AF}" dt="2023-11-30T09:53:40.279" v="597" actId="1076"/>
          <ac:spMkLst>
            <pc:docMk/>
            <pc:sldMk cId="0" sldId="482"/>
            <ac:spMk id="6" creationId="{00000000-0000-0000-0000-000000000000}"/>
          </ac:spMkLst>
        </pc:spChg>
        <pc:spChg chg="add mod">
          <ac:chgData name="jshazy2002@gmail.com" userId="91a8b179192a6297" providerId="LiveId" clId="{18B6F624-DD11-4AC8-9B93-7F4ADE28D8AF}" dt="2023-11-30T09:46:32.033" v="477" actId="571"/>
          <ac:spMkLst>
            <pc:docMk/>
            <pc:sldMk cId="0" sldId="482"/>
            <ac:spMk id="7" creationId="{58F81770-B463-4441-F3C3-594972B30B5F}"/>
          </ac:spMkLst>
        </pc:spChg>
        <pc:spChg chg="add mod">
          <ac:chgData name="jshazy2002@gmail.com" userId="91a8b179192a6297" providerId="LiveId" clId="{18B6F624-DD11-4AC8-9B93-7F4ADE28D8AF}" dt="2023-11-30T09:46:32.033" v="477" actId="571"/>
          <ac:spMkLst>
            <pc:docMk/>
            <pc:sldMk cId="0" sldId="482"/>
            <ac:spMk id="8" creationId="{0C9D3E4B-628C-2815-9A04-0EAB2B832EE7}"/>
          </ac:spMkLst>
        </pc:spChg>
        <pc:spChg chg="add mod">
          <ac:chgData name="jshazy2002@gmail.com" userId="91a8b179192a6297" providerId="LiveId" clId="{18B6F624-DD11-4AC8-9B93-7F4ADE28D8AF}" dt="2023-11-30T09:46:32.033" v="477" actId="571"/>
          <ac:spMkLst>
            <pc:docMk/>
            <pc:sldMk cId="0" sldId="482"/>
            <ac:spMk id="9" creationId="{34C31E1E-60D5-A5E3-CC8C-9E0B5E82CF04}"/>
          </ac:spMkLst>
        </pc:spChg>
        <pc:spChg chg="add mod">
          <ac:chgData name="jshazy2002@gmail.com" userId="91a8b179192a6297" providerId="LiveId" clId="{18B6F624-DD11-4AC8-9B93-7F4ADE28D8AF}" dt="2023-11-30T09:46:32.033" v="477" actId="571"/>
          <ac:spMkLst>
            <pc:docMk/>
            <pc:sldMk cId="0" sldId="482"/>
            <ac:spMk id="10" creationId="{7F307582-386C-E747-721B-1B71A7D274AB}"/>
          </ac:spMkLst>
        </pc:spChg>
        <pc:spChg chg="add mod">
          <ac:chgData name="jshazy2002@gmail.com" userId="91a8b179192a6297" providerId="LiveId" clId="{18B6F624-DD11-4AC8-9B93-7F4ADE28D8AF}" dt="2023-11-30T09:46:32.033" v="477" actId="571"/>
          <ac:spMkLst>
            <pc:docMk/>
            <pc:sldMk cId="0" sldId="482"/>
            <ac:spMk id="11" creationId="{622D1A35-95E1-BE98-A4AB-90D365F3B87F}"/>
          </ac:spMkLst>
        </pc:spChg>
        <pc:spChg chg="add mod">
          <ac:chgData name="jshazy2002@gmail.com" userId="91a8b179192a6297" providerId="LiveId" clId="{18B6F624-DD11-4AC8-9B93-7F4ADE28D8AF}" dt="2023-11-30T09:46:32.033" v="477" actId="571"/>
          <ac:spMkLst>
            <pc:docMk/>
            <pc:sldMk cId="0" sldId="482"/>
            <ac:spMk id="12" creationId="{3A8E6D4A-731F-0C1C-3085-B77E6A971372}"/>
          </ac:spMkLst>
        </pc:spChg>
        <pc:spChg chg="add mod">
          <ac:chgData name="jshazy2002@gmail.com" userId="91a8b179192a6297" providerId="LiveId" clId="{18B6F624-DD11-4AC8-9B93-7F4ADE28D8AF}" dt="2023-11-30T09:46:31.531" v="476" actId="571"/>
          <ac:spMkLst>
            <pc:docMk/>
            <pc:sldMk cId="0" sldId="482"/>
            <ac:spMk id="13" creationId="{B1FBFED2-2B27-3C1C-382B-E0CF57876109}"/>
          </ac:spMkLst>
        </pc:spChg>
        <pc:spChg chg="add mod">
          <ac:chgData name="jshazy2002@gmail.com" userId="91a8b179192a6297" providerId="LiveId" clId="{18B6F624-DD11-4AC8-9B93-7F4ADE28D8AF}" dt="2023-11-30T09:46:31.531" v="476" actId="571"/>
          <ac:spMkLst>
            <pc:docMk/>
            <pc:sldMk cId="0" sldId="482"/>
            <ac:spMk id="14" creationId="{53DF56D6-F6BA-7631-52E7-BA256F6631D2}"/>
          </ac:spMkLst>
        </pc:spChg>
        <pc:spChg chg="add mod">
          <ac:chgData name="jshazy2002@gmail.com" userId="91a8b179192a6297" providerId="LiveId" clId="{18B6F624-DD11-4AC8-9B93-7F4ADE28D8AF}" dt="2023-11-30T09:46:31.531" v="476" actId="571"/>
          <ac:spMkLst>
            <pc:docMk/>
            <pc:sldMk cId="0" sldId="482"/>
            <ac:spMk id="15" creationId="{B99E5D44-C456-0A51-426F-C2C1F874C679}"/>
          </ac:spMkLst>
        </pc:spChg>
        <pc:spChg chg="add mod">
          <ac:chgData name="jshazy2002@gmail.com" userId="91a8b179192a6297" providerId="LiveId" clId="{18B6F624-DD11-4AC8-9B93-7F4ADE28D8AF}" dt="2023-11-30T09:46:31.531" v="476" actId="571"/>
          <ac:spMkLst>
            <pc:docMk/>
            <pc:sldMk cId="0" sldId="482"/>
            <ac:spMk id="16" creationId="{7ADDD696-45AD-FB69-F676-0316B4445DF8}"/>
          </ac:spMkLst>
        </pc:spChg>
        <pc:spChg chg="add mod">
          <ac:chgData name="jshazy2002@gmail.com" userId="91a8b179192a6297" providerId="LiveId" clId="{18B6F624-DD11-4AC8-9B93-7F4ADE28D8AF}" dt="2023-11-30T09:46:31.531" v="476" actId="571"/>
          <ac:spMkLst>
            <pc:docMk/>
            <pc:sldMk cId="0" sldId="482"/>
            <ac:spMk id="17" creationId="{DFD72B96-5BA0-00F6-6AAB-002358415B90}"/>
          </ac:spMkLst>
        </pc:spChg>
        <pc:spChg chg="add mod">
          <ac:chgData name="jshazy2002@gmail.com" userId="91a8b179192a6297" providerId="LiveId" clId="{18B6F624-DD11-4AC8-9B93-7F4ADE28D8AF}" dt="2023-11-30T09:46:31.531" v="476" actId="571"/>
          <ac:spMkLst>
            <pc:docMk/>
            <pc:sldMk cId="0" sldId="482"/>
            <ac:spMk id="18" creationId="{C63A2868-23DD-D28A-5FC6-25897DB90771}"/>
          </ac:spMkLst>
        </pc:spChg>
        <pc:spChg chg="add mod">
          <ac:chgData name="jshazy2002@gmail.com" userId="91a8b179192a6297" providerId="LiveId" clId="{18B6F624-DD11-4AC8-9B93-7F4ADE28D8AF}" dt="2023-11-30T09:46:31.531" v="476" actId="571"/>
          <ac:spMkLst>
            <pc:docMk/>
            <pc:sldMk cId="0" sldId="482"/>
            <ac:spMk id="19" creationId="{14055E58-145C-39AC-EDEF-106D0B3B0DEB}"/>
          </ac:spMkLst>
        </pc:spChg>
        <pc:spChg chg="add mod">
          <ac:chgData name="jshazy2002@gmail.com" userId="91a8b179192a6297" providerId="LiveId" clId="{18B6F624-DD11-4AC8-9B93-7F4ADE28D8AF}" dt="2023-11-30T09:46:31.531" v="476" actId="571"/>
          <ac:spMkLst>
            <pc:docMk/>
            <pc:sldMk cId="0" sldId="482"/>
            <ac:spMk id="20" creationId="{70FB4496-AEC3-8E21-DB26-C648A75B544F}"/>
          </ac:spMkLst>
        </pc:spChg>
        <pc:spChg chg="add mod">
          <ac:chgData name="jshazy2002@gmail.com" userId="91a8b179192a6297" providerId="LiveId" clId="{18B6F624-DD11-4AC8-9B93-7F4ADE28D8AF}" dt="2023-11-30T09:46:31.531" v="476" actId="571"/>
          <ac:spMkLst>
            <pc:docMk/>
            <pc:sldMk cId="0" sldId="482"/>
            <ac:spMk id="21" creationId="{9D98C659-1067-D61C-BDCD-0C9E09479565}"/>
          </ac:spMkLst>
        </pc:spChg>
        <pc:spChg chg="add mod">
          <ac:chgData name="jshazy2002@gmail.com" userId="91a8b179192a6297" providerId="LiveId" clId="{18B6F624-DD11-4AC8-9B93-7F4ADE28D8AF}" dt="2023-11-30T09:46:31.531" v="476" actId="571"/>
          <ac:spMkLst>
            <pc:docMk/>
            <pc:sldMk cId="0" sldId="482"/>
            <ac:spMk id="22" creationId="{2296C803-48BC-91E3-E83E-CE9FD3EC0556}"/>
          </ac:spMkLst>
        </pc:spChg>
        <pc:spChg chg="add del">
          <ac:chgData name="jshazy2002@gmail.com" userId="91a8b179192a6297" providerId="LiveId" clId="{18B6F624-DD11-4AC8-9B93-7F4ADE28D8AF}" dt="2023-11-30T09:54:10.173" v="604" actId="22"/>
          <ac:spMkLst>
            <pc:docMk/>
            <pc:sldMk cId="0" sldId="482"/>
            <ac:spMk id="24" creationId="{92894EA8-1A1A-4A05-9EE0-55EFA085B788}"/>
          </ac:spMkLst>
        </pc:spChg>
        <pc:spChg chg="add del mod">
          <ac:chgData name="jshazy2002@gmail.com" userId="91a8b179192a6297" providerId="LiveId" clId="{18B6F624-DD11-4AC8-9B93-7F4ADE28D8AF}" dt="2023-11-30T10:14:03.907" v="1009" actId="478"/>
          <ac:spMkLst>
            <pc:docMk/>
            <pc:sldMk cId="0" sldId="482"/>
            <ac:spMk id="25" creationId="{79F9508C-BA0F-21BE-0085-C4C7676114FD}"/>
          </ac:spMkLst>
        </pc:spChg>
        <pc:spChg chg="add del mod">
          <ac:chgData name="jshazy2002@gmail.com" userId="91a8b179192a6297" providerId="LiveId" clId="{18B6F624-DD11-4AC8-9B93-7F4ADE28D8AF}" dt="2023-11-30T10:14:03.907" v="1009" actId="478"/>
          <ac:spMkLst>
            <pc:docMk/>
            <pc:sldMk cId="0" sldId="482"/>
            <ac:spMk id="26" creationId="{F1D40BA6-62B9-1BC8-C15C-C0695EE5F6AC}"/>
          </ac:spMkLst>
        </pc:spChg>
        <pc:spChg chg="add del mod">
          <ac:chgData name="jshazy2002@gmail.com" userId="91a8b179192a6297" providerId="LiveId" clId="{18B6F624-DD11-4AC8-9B93-7F4ADE28D8AF}" dt="2023-11-30T10:14:03.907" v="1009" actId="478"/>
          <ac:spMkLst>
            <pc:docMk/>
            <pc:sldMk cId="0" sldId="482"/>
            <ac:spMk id="28" creationId="{91E4DB9B-68C5-8385-C5E5-5BA1D77E5889}"/>
          </ac:spMkLst>
        </pc:spChg>
        <pc:spChg chg="add del mod">
          <ac:chgData name="jshazy2002@gmail.com" userId="91a8b179192a6297" providerId="LiveId" clId="{18B6F624-DD11-4AC8-9B93-7F4ADE28D8AF}" dt="2023-11-30T10:14:03.907" v="1009" actId="478"/>
          <ac:spMkLst>
            <pc:docMk/>
            <pc:sldMk cId="0" sldId="482"/>
            <ac:spMk id="30" creationId="{89551A73-F6F3-2FC9-1D80-906F83505A37}"/>
          </ac:spMkLst>
        </pc:spChg>
        <pc:spChg chg="del">
          <ac:chgData name="jshazy2002@gmail.com" userId="91a8b179192a6297" providerId="LiveId" clId="{18B6F624-DD11-4AC8-9B93-7F4ADE28D8AF}" dt="2023-11-30T09:46:40.250" v="479" actId="478"/>
          <ac:spMkLst>
            <pc:docMk/>
            <pc:sldMk cId="0" sldId="482"/>
            <ac:spMk id="32" creationId="{00000000-0000-0000-0000-000000000000}"/>
          </ac:spMkLst>
        </pc:spChg>
        <pc:spChg chg="add del mod">
          <ac:chgData name="jshazy2002@gmail.com" userId="91a8b179192a6297" providerId="LiveId" clId="{18B6F624-DD11-4AC8-9B93-7F4ADE28D8AF}" dt="2023-11-30T10:14:03.907" v="1009" actId="478"/>
          <ac:spMkLst>
            <pc:docMk/>
            <pc:sldMk cId="0" sldId="482"/>
            <ac:spMk id="33" creationId="{BE4B685F-4DA5-5C34-F10F-6BF84965041C}"/>
          </ac:spMkLst>
        </pc:spChg>
        <pc:spChg chg="add del mod">
          <ac:chgData name="jshazy2002@gmail.com" userId="91a8b179192a6297" providerId="LiveId" clId="{18B6F624-DD11-4AC8-9B93-7F4ADE28D8AF}" dt="2023-11-30T10:14:13.939" v="1010" actId="21"/>
          <ac:spMkLst>
            <pc:docMk/>
            <pc:sldMk cId="0" sldId="482"/>
            <ac:spMk id="34" creationId="{2CF5006A-F201-9C97-9032-8D7F0D9F5460}"/>
          </ac:spMkLst>
        </pc:spChg>
        <pc:spChg chg="add del mod">
          <ac:chgData name="jshazy2002@gmail.com" userId="91a8b179192a6297" providerId="LiveId" clId="{18B6F624-DD11-4AC8-9B93-7F4ADE28D8AF}" dt="2023-11-30T10:14:03.907" v="1009" actId="478"/>
          <ac:spMkLst>
            <pc:docMk/>
            <pc:sldMk cId="0" sldId="482"/>
            <ac:spMk id="36" creationId="{2AB473BA-5903-05E4-FB2A-ED01E1831185}"/>
          </ac:spMkLst>
        </pc:spChg>
        <pc:spChg chg="mod">
          <ac:chgData name="jshazy2002@gmail.com" userId="91a8b179192a6297" providerId="LiveId" clId="{18B6F624-DD11-4AC8-9B93-7F4ADE28D8AF}" dt="2023-11-30T10:00:16.641" v="741"/>
          <ac:spMkLst>
            <pc:docMk/>
            <pc:sldMk cId="0" sldId="482"/>
            <ac:spMk id="37" creationId="{00000000-0000-0000-0000-000000000000}"/>
          </ac:spMkLst>
        </pc:spChg>
        <pc:spChg chg="add del mod">
          <ac:chgData name="jshazy2002@gmail.com" userId="91a8b179192a6297" providerId="LiveId" clId="{18B6F624-DD11-4AC8-9B93-7F4ADE28D8AF}" dt="2023-11-30T10:14:03.907" v="1009" actId="478"/>
          <ac:spMkLst>
            <pc:docMk/>
            <pc:sldMk cId="0" sldId="482"/>
            <ac:spMk id="39" creationId="{30EFEB94-2B7C-E908-ADCB-6273B9FA2430}"/>
          </ac:spMkLst>
        </pc:spChg>
        <pc:spChg chg="add del mod">
          <ac:chgData name="jshazy2002@gmail.com" userId="91a8b179192a6297" providerId="LiveId" clId="{18B6F624-DD11-4AC8-9B93-7F4ADE28D8AF}" dt="2023-11-30T10:14:03.907" v="1009" actId="478"/>
          <ac:spMkLst>
            <pc:docMk/>
            <pc:sldMk cId="0" sldId="482"/>
            <ac:spMk id="41" creationId="{A34290FC-14A4-0482-6776-54C9A05E963C}"/>
          </ac:spMkLst>
        </pc:spChg>
        <pc:spChg chg="add del mod">
          <ac:chgData name="jshazy2002@gmail.com" userId="91a8b179192a6297" providerId="LiveId" clId="{18B6F624-DD11-4AC8-9B93-7F4ADE28D8AF}" dt="2023-11-30T10:14:03.907" v="1009" actId="478"/>
          <ac:spMkLst>
            <pc:docMk/>
            <pc:sldMk cId="0" sldId="482"/>
            <ac:spMk id="43" creationId="{FBBDA1EF-9CD6-7CDC-F002-A69D9BA66F4B}"/>
          </ac:spMkLst>
        </pc:spChg>
        <pc:spChg chg="add del mod">
          <ac:chgData name="jshazy2002@gmail.com" userId="91a8b179192a6297" providerId="LiveId" clId="{18B6F624-DD11-4AC8-9B93-7F4ADE28D8AF}" dt="2023-11-30T10:14:13.939" v="1010" actId="21"/>
          <ac:spMkLst>
            <pc:docMk/>
            <pc:sldMk cId="0" sldId="482"/>
            <ac:spMk id="44" creationId="{6BFCF6A3-9602-2B5D-01B9-1E22E10E05CE}"/>
          </ac:spMkLst>
        </pc:spChg>
        <pc:spChg chg="del mod">
          <ac:chgData name="jshazy2002@gmail.com" userId="91a8b179192a6297" providerId="LiveId" clId="{18B6F624-DD11-4AC8-9B93-7F4ADE28D8AF}" dt="2023-11-30T10:07:18.432" v="840" actId="478"/>
          <ac:spMkLst>
            <pc:docMk/>
            <pc:sldMk cId="0" sldId="482"/>
            <ac:spMk id="45" creationId="{00000000-0000-0000-0000-000000000000}"/>
          </ac:spMkLst>
        </pc:spChg>
        <pc:spChg chg="del mod">
          <ac:chgData name="jshazy2002@gmail.com" userId="91a8b179192a6297" providerId="LiveId" clId="{18B6F624-DD11-4AC8-9B93-7F4ADE28D8AF}" dt="2023-11-30T10:14:03.907" v="1009" actId="478"/>
          <ac:spMkLst>
            <pc:docMk/>
            <pc:sldMk cId="0" sldId="482"/>
            <ac:spMk id="46" creationId="{00000000-0000-0000-0000-000000000000}"/>
          </ac:spMkLst>
        </pc:spChg>
        <pc:spChg chg="mod">
          <ac:chgData name="jshazy2002@gmail.com" userId="91a8b179192a6297" providerId="LiveId" clId="{18B6F624-DD11-4AC8-9B93-7F4ADE28D8AF}" dt="2023-11-30T10:04:40.182" v="800"/>
          <ac:spMkLst>
            <pc:docMk/>
            <pc:sldMk cId="0" sldId="482"/>
            <ac:spMk id="47" creationId="{00000000-0000-0000-0000-000000000000}"/>
          </ac:spMkLst>
        </pc:spChg>
        <pc:spChg chg="mod">
          <ac:chgData name="jshazy2002@gmail.com" userId="91a8b179192a6297" providerId="LiveId" clId="{18B6F624-DD11-4AC8-9B93-7F4ADE28D8AF}" dt="2023-11-30T10:01:25.698" v="760" actId="1076"/>
          <ac:spMkLst>
            <pc:docMk/>
            <pc:sldMk cId="0" sldId="482"/>
            <ac:spMk id="48" creationId="{00000000-0000-0000-0000-000000000000}"/>
          </ac:spMkLst>
        </pc:spChg>
        <pc:spChg chg="del mod">
          <ac:chgData name="jshazy2002@gmail.com" userId="91a8b179192a6297" providerId="LiveId" clId="{18B6F624-DD11-4AC8-9B93-7F4ADE28D8AF}" dt="2023-11-30T10:14:03.907" v="1009" actId="478"/>
          <ac:spMkLst>
            <pc:docMk/>
            <pc:sldMk cId="0" sldId="482"/>
            <ac:spMk id="49" creationId="{00000000-0000-0000-0000-000000000000}"/>
          </ac:spMkLst>
        </pc:spChg>
        <pc:spChg chg="del mod">
          <ac:chgData name="jshazy2002@gmail.com" userId="91a8b179192a6297" providerId="LiveId" clId="{18B6F624-DD11-4AC8-9B93-7F4ADE28D8AF}" dt="2023-11-30T10:07:30.711" v="844" actId="478"/>
          <ac:spMkLst>
            <pc:docMk/>
            <pc:sldMk cId="0" sldId="482"/>
            <ac:spMk id="50" creationId="{00000000-0000-0000-0000-000000000000}"/>
          </ac:spMkLst>
        </pc:spChg>
        <pc:spChg chg="del mod">
          <ac:chgData name="jshazy2002@gmail.com" userId="91a8b179192a6297" providerId="LiveId" clId="{18B6F624-DD11-4AC8-9B93-7F4ADE28D8AF}" dt="2023-11-30T09:54:36.784" v="627" actId="478"/>
          <ac:spMkLst>
            <pc:docMk/>
            <pc:sldMk cId="0" sldId="482"/>
            <ac:spMk id="51" creationId="{00000000-0000-0000-0000-000000000000}"/>
          </ac:spMkLst>
        </pc:spChg>
        <pc:spChg chg="del mod">
          <ac:chgData name="jshazy2002@gmail.com" userId="91a8b179192a6297" providerId="LiveId" clId="{18B6F624-DD11-4AC8-9B93-7F4ADE28D8AF}" dt="2023-11-30T09:54:08.542" v="602" actId="478"/>
          <ac:spMkLst>
            <pc:docMk/>
            <pc:sldMk cId="0" sldId="482"/>
            <ac:spMk id="52" creationId="{00000000-0000-0000-0000-000000000000}"/>
          </ac:spMkLst>
        </pc:spChg>
        <pc:spChg chg="del mod">
          <ac:chgData name="jshazy2002@gmail.com" userId="91a8b179192a6297" providerId="LiveId" clId="{18B6F624-DD11-4AC8-9B93-7F4ADE28D8AF}" dt="2023-11-30T10:01:28.333" v="762" actId="478"/>
          <ac:spMkLst>
            <pc:docMk/>
            <pc:sldMk cId="0" sldId="482"/>
            <ac:spMk id="53" creationId="{00000000-0000-0000-0000-000000000000}"/>
          </ac:spMkLst>
        </pc:spChg>
        <pc:spChg chg="del mod">
          <ac:chgData name="jshazy2002@gmail.com" userId="91a8b179192a6297" providerId="LiveId" clId="{18B6F624-DD11-4AC8-9B93-7F4ADE28D8AF}" dt="2023-11-30T09:59:32.442" v="724" actId="478"/>
          <ac:spMkLst>
            <pc:docMk/>
            <pc:sldMk cId="0" sldId="482"/>
            <ac:spMk id="54" creationId="{00000000-0000-0000-0000-000000000000}"/>
          </ac:spMkLst>
        </pc:spChg>
        <pc:spChg chg="mod">
          <ac:chgData name="jshazy2002@gmail.com" userId="91a8b179192a6297" providerId="LiveId" clId="{18B6F624-DD11-4AC8-9B93-7F4ADE28D8AF}" dt="2023-11-30T09:46:46.986" v="480" actId="1076"/>
          <ac:spMkLst>
            <pc:docMk/>
            <pc:sldMk cId="0" sldId="482"/>
            <ac:spMk id="55" creationId="{00000000-0000-0000-0000-000000000000}"/>
          </ac:spMkLst>
        </pc:spChg>
        <pc:spChg chg="mod">
          <ac:chgData name="jshazy2002@gmail.com" userId="91a8b179192a6297" providerId="LiveId" clId="{18B6F624-DD11-4AC8-9B93-7F4ADE28D8AF}" dt="2023-11-30T09:46:46.986" v="480" actId="1076"/>
          <ac:spMkLst>
            <pc:docMk/>
            <pc:sldMk cId="0" sldId="482"/>
            <ac:spMk id="56" creationId="{00000000-0000-0000-0000-000000000000}"/>
          </ac:spMkLst>
        </pc:spChg>
        <pc:spChg chg="add del mod">
          <ac:chgData name="jshazy2002@gmail.com" userId="91a8b179192a6297" providerId="LiveId" clId="{18B6F624-DD11-4AC8-9B93-7F4ADE28D8AF}" dt="2023-11-30T10:14:13.939" v="1010" actId="21"/>
          <ac:spMkLst>
            <pc:docMk/>
            <pc:sldMk cId="0" sldId="482"/>
            <ac:spMk id="58" creationId="{FB661E30-2190-B4DD-6ABB-8E795EFAEF2B}"/>
          </ac:spMkLst>
        </pc:spChg>
        <pc:spChg chg="add del mod">
          <ac:chgData name="jshazy2002@gmail.com" userId="91a8b179192a6297" providerId="LiveId" clId="{18B6F624-DD11-4AC8-9B93-7F4ADE28D8AF}" dt="2023-11-30T10:14:13.939" v="1010" actId="21"/>
          <ac:spMkLst>
            <pc:docMk/>
            <pc:sldMk cId="0" sldId="482"/>
            <ac:spMk id="60" creationId="{D9EF5092-74CB-557F-BF45-F3211EB46D0C}"/>
          </ac:spMkLst>
        </pc:spChg>
        <pc:spChg chg="add del">
          <ac:chgData name="jshazy2002@gmail.com" userId="91a8b179192a6297" providerId="LiveId" clId="{18B6F624-DD11-4AC8-9B93-7F4ADE28D8AF}" dt="2023-11-30T10:05:08.709" v="807" actId="21"/>
          <ac:spMkLst>
            <pc:docMk/>
            <pc:sldMk cId="0" sldId="482"/>
            <ac:spMk id="62" creationId="{62B947B2-BB5B-A04C-4418-3BC9BC71DF1D}"/>
          </ac:spMkLst>
        </pc:spChg>
        <pc:spChg chg="add del mod">
          <ac:chgData name="jshazy2002@gmail.com" userId="91a8b179192a6297" providerId="LiveId" clId="{18B6F624-DD11-4AC8-9B93-7F4ADE28D8AF}" dt="2023-11-30T10:06:12.297" v="816"/>
          <ac:spMkLst>
            <pc:docMk/>
            <pc:sldMk cId="0" sldId="482"/>
            <ac:spMk id="63" creationId="{30C0764C-F00D-A8F6-5567-6D17460D2FED}"/>
          </ac:spMkLst>
        </pc:spChg>
        <pc:spChg chg="add del mod">
          <ac:chgData name="jshazy2002@gmail.com" userId="91a8b179192a6297" providerId="LiveId" clId="{18B6F624-DD11-4AC8-9B93-7F4ADE28D8AF}" dt="2023-11-30T10:14:03.907" v="1009" actId="478"/>
          <ac:spMkLst>
            <pc:docMk/>
            <pc:sldMk cId="0" sldId="482"/>
            <ac:spMk id="64" creationId="{CF868DB6-B0E4-29B5-9438-0B83BBE5D740}"/>
          </ac:spMkLst>
        </pc:spChg>
        <pc:spChg chg="add del mod">
          <ac:chgData name="jshazy2002@gmail.com" userId="91a8b179192a6297" providerId="LiveId" clId="{18B6F624-DD11-4AC8-9B93-7F4ADE28D8AF}" dt="2023-11-30T10:14:03.907" v="1009" actId="478"/>
          <ac:spMkLst>
            <pc:docMk/>
            <pc:sldMk cId="0" sldId="482"/>
            <ac:spMk id="65" creationId="{35A7E0B8-F2C5-D344-B1BD-46D66BC27AE5}"/>
          </ac:spMkLst>
        </pc:spChg>
        <pc:spChg chg="add del mod">
          <ac:chgData name="jshazy2002@gmail.com" userId="91a8b179192a6297" providerId="LiveId" clId="{18B6F624-DD11-4AC8-9B93-7F4ADE28D8AF}" dt="2023-11-30T10:14:03.907" v="1009" actId="478"/>
          <ac:spMkLst>
            <pc:docMk/>
            <pc:sldMk cId="0" sldId="482"/>
            <ac:spMk id="66" creationId="{DE7D3FA0-8DDE-4D13-25A3-32423985BECA}"/>
          </ac:spMkLst>
        </pc:spChg>
        <pc:spChg chg="add del mod">
          <ac:chgData name="jshazy2002@gmail.com" userId="91a8b179192a6297" providerId="LiveId" clId="{18B6F624-DD11-4AC8-9B93-7F4ADE28D8AF}" dt="2023-11-30T10:14:03.907" v="1009" actId="478"/>
          <ac:spMkLst>
            <pc:docMk/>
            <pc:sldMk cId="0" sldId="482"/>
            <ac:spMk id="67" creationId="{7456B560-108D-1519-AD2D-3ED571146FC7}"/>
          </ac:spMkLst>
        </pc:spChg>
        <pc:spChg chg="add mod">
          <ac:chgData name="jshazy2002@gmail.com" userId="91a8b179192a6297" providerId="LiveId" clId="{18B6F624-DD11-4AC8-9B93-7F4ADE28D8AF}" dt="2023-11-30T10:09:26.277" v="867" actId="571"/>
          <ac:spMkLst>
            <pc:docMk/>
            <pc:sldMk cId="0" sldId="482"/>
            <ac:spMk id="68" creationId="{85E0C7FE-E269-0C0D-D4AF-D320E218195B}"/>
          </ac:spMkLst>
        </pc:spChg>
        <pc:spChg chg="add del mod">
          <ac:chgData name="jshazy2002@gmail.com" userId="91a8b179192a6297" providerId="LiveId" clId="{18B6F624-DD11-4AC8-9B93-7F4ADE28D8AF}" dt="2023-11-30T10:14:03.907" v="1009" actId="478"/>
          <ac:spMkLst>
            <pc:docMk/>
            <pc:sldMk cId="0" sldId="482"/>
            <ac:spMk id="69" creationId="{C9127F19-A359-6922-4ACB-75C07D7D3F76}"/>
          </ac:spMkLst>
        </pc:spChg>
        <pc:spChg chg="add del mod">
          <ac:chgData name="jshazy2002@gmail.com" userId="91a8b179192a6297" providerId="LiveId" clId="{18B6F624-DD11-4AC8-9B93-7F4ADE28D8AF}" dt="2023-11-30T10:14:03.907" v="1009" actId="478"/>
          <ac:spMkLst>
            <pc:docMk/>
            <pc:sldMk cId="0" sldId="482"/>
            <ac:spMk id="70" creationId="{B689C83C-726E-65A0-9072-A8CB678F0A3E}"/>
          </ac:spMkLst>
        </pc:spChg>
        <pc:spChg chg="add del mod">
          <ac:chgData name="jshazy2002@gmail.com" userId="91a8b179192a6297" providerId="LiveId" clId="{18B6F624-DD11-4AC8-9B93-7F4ADE28D8AF}" dt="2023-11-30T10:14:03.907" v="1009" actId="478"/>
          <ac:spMkLst>
            <pc:docMk/>
            <pc:sldMk cId="0" sldId="482"/>
            <ac:spMk id="71" creationId="{C25364B6-25AD-470A-B12C-537B14DA7D34}"/>
          </ac:spMkLst>
        </pc:spChg>
        <pc:spChg chg="add del mod">
          <ac:chgData name="jshazy2002@gmail.com" userId="91a8b179192a6297" providerId="LiveId" clId="{18B6F624-DD11-4AC8-9B93-7F4ADE28D8AF}" dt="2023-11-30T10:14:03.907" v="1009" actId="478"/>
          <ac:spMkLst>
            <pc:docMk/>
            <pc:sldMk cId="0" sldId="482"/>
            <ac:spMk id="72" creationId="{1217EA97-5E0C-FF0F-2BDA-C67FCC7D4BAE}"/>
          </ac:spMkLst>
        </pc:spChg>
        <pc:spChg chg="add del mod">
          <ac:chgData name="jshazy2002@gmail.com" userId="91a8b179192a6297" providerId="LiveId" clId="{18B6F624-DD11-4AC8-9B93-7F4ADE28D8AF}" dt="2023-11-30T10:14:03.907" v="1009" actId="478"/>
          <ac:spMkLst>
            <pc:docMk/>
            <pc:sldMk cId="0" sldId="482"/>
            <ac:spMk id="73" creationId="{09A028B2-E3D4-6234-FAB2-981637381112}"/>
          </ac:spMkLst>
        </pc:spChg>
      </pc:sldChg>
      <pc:sldChg chg="addSp delSp modSp mod modTransition delAnim modAnim">
        <pc:chgData name="jshazy2002@gmail.com" userId="91a8b179192a6297" providerId="LiveId" clId="{18B6F624-DD11-4AC8-9B93-7F4ADE28D8AF}" dt="2023-12-01T04:17:10.345" v="4435"/>
        <pc:sldMkLst>
          <pc:docMk/>
          <pc:sldMk cId="0" sldId="491"/>
        </pc:sldMkLst>
        <pc:spChg chg="add mod">
          <ac:chgData name="jshazy2002@gmail.com" userId="91a8b179192a6297" providerId="LiveId" clId="{18B6F624-DD11-4AC8-9B93-7F4ADE28D8AF}" dt="2023-11-30T08:48:27.891" v="168" actId="1076"/>
          <ac:spMkLst>
            <pc:docMk/>
            <pc:sldMk cId="0" sldId="491"/>
            <ac:spMk id="2" creationId="{673E83BC-22C6-4285-2E6A-A2451DB54171}"/>
          </ac:spMkLst>
        </pc:spChg>
        <pc:spChg chg="add del mod">
          <ac:chgData name="jshazy2002@gmail.com" userId="91a8b179192a6297" providerId="LiveId" clId="{18B6F624-DD11-4AC8-9B93-7F4ADE28D8AF}" dt="2023-12-01T03:53:49.115" v="4212" actId="21"/>
          <ac:spMkLst>
            <pc:docMk/>
            <pc:sldMk cId="0" sldId="491"/>
            <ac:spMk id="3" creationId="{96D49360-6932-3E3E-3B06-50BCF63C5F4A}"/>
          </ac:spMkLst>
        </pc:spChg>
        <pc:spChg chg="mod">
          <ac:chgData name="jshazy2002@gmail.com" userId="91a8b179192a6297" providerId="LiveId" clId="{18B6F624-DD11-4AC8-9B93-7F4ADE28D8AF}" dt="2023-12-01T03:55:34.464" v="4223"/>
          <ac:spMkLst>
            <pc:docMk/>
            <pc:sldMk cId="0" sldId="491"/>
            <ac:spMk id="5" creationId="{5C82E3AF-37BD-E625-2C57-D2042AF5E295}"/>
          </ac:spMkLst>
        </pc:spChg>
        <pc:spChg chg="mod">
          <ac:chgData name="jshazy2002@gmail.com" userId="91a8b179192a6297" providerId="LiveId" clId="{18B6F624-DD11-4AC8-9B93-7F4ADE28D8AF}" dt="2023-12-01T03:55:34.464" v="4223"/>
          <ac:spMkLst>
            <pc:docMk/>
            <pc:sldMk cId="0" sldId="491"/>
            <ac:spMk id="6" creationId="{077A6AC4-E5BA-34E2-412C-207C9AD8C660}"/>
          </ac:spMkLst>
        </pc:spChg>
        <pc:spChg chg="mod">
          <ac:chgData name="jshazy2002@gmail.com" userId="91a8b179192a6297" providerId="LiveId" clId="{18B6F624-DD11-4AC8-9B93-7F4ADE28D8AF}" dt="2023-12-01T03:55:34.464" v="4223"/>
          <ac:spMkLst>
            <pc:docMk/>
            <pc:sldMk cId="0" sldId="491"/>
            <ac:spMk id="7" creationId="{F9682950-8BB2-74D7-A2D4-D76C3866D259}"/>
          </ac:spMkLst>
        </pc:spChg>
        <pc:spChg chg="mod">
          <ac:chgData name="jshazy2002@gmail.com" userId="91a8b179192a6297" providerId="LiveId" clId="{18B6F624-DD11-4AC8-9B93-7F4ADE28D8AF}" dt="2023-12-01T03:55:34.464" v="4223"/>
          <ac:spMkLst>
            <pc:docMk/>
            <pc:sldMk cId="0" sldId="491"/>
            <ac:spMk id="8" creationId="{F9353B78-0C05-A060-9FFC-EA812FA2E20B}"/>
          </ac:spMkLst>
        </pc:spChg>
        <pc:spChg chg="mod">
          <ac:chgData name="jshazy2002@gmail.com" userId="91a8b179192a6297" providerId="LiveId" clId="{18B6F624-DD11-4AC8-9B93-7F4ADE28D8AF}" dt="2023-12-01T03:55:34.464" v="4223"/>
          <ac:spMkLst>
            <pc:docMk/>
            <pc:sldMk cId="0" sldId="491"/>
            <ac:spMk id="11" creationId="{B917EA78-F3C7-F5F1-036D-DF9A3668DB33}"/>
          </ac:spMkLst>
        </pc:spChg>
        <pc:spChg chg="add mod">
          <ac:chgData name="jshazy2002@gmail.com" userId="91a8b179192a6297" providerId="LiveId" clId="{18B6F624-DD11-4AC8-9B93-7F4ADE28D8AF}" dt="2023-12-01T03:55:34.464" v="4223"/>
          <ac:spMkLst>
            <pc:docMk/>
            <pc:sldMk cId="0" sldId="491"/>
            <ac:spMk id="13" creationId="{61916AAD-7120-AE8A-98FA-43299150E747}"/>
          </ac:spMkLst>
        </pc:spChg>
        <pc:spChg chg="add mod">
          <ac:chgData name="jshazy2002@gmail.com" userId="91a8b179192a6297" providerId="LiveId" clId="{18B6F624-DD11-4AC8-9B93-7F4ADE28D8AF}" dt="2023-12-01T03:55:34.464" v="4223"/>
          <ac:spMkLst>
            <pc:docMk/>
            <pc:sldMk cId="0" sldId="491"/>
            <ac:spMk id="14" creationId="{89FC77DA-67CA-AF07-CCA9-70F7A0241140}"/>
          </ac:spMkLst>
        </pc:spChg>
        <pc:spChg chg="add mod">
          <ac:chgData name="jshazy2002@gmail.com" userId="91a8b179192a6297" providerId="LiveId" clId="{18B6F624-DD11-4AC8-9B93-7F4ADE28D8AF}" dt="2023-12-01T03:55:34.464" v="4223"/>
          <ac:spMkLst>
            <pc:docMk/>
            <pc:sldMk cId="0" sldId="491"/>
            <ac:spMk id="15" creationId="{3FFB9AD4-EE68-BC9D-62F1-E2CF4BFB6496}"/>
          </ac:spMkLst>
        </pc:spChg>
        <pc:spChg chg="add mod">
          <ac:chgData name="jshazy2002@gmail.com" userId="91a8b179192a6297" providerId="LiveId" clId="{18B6F624-DD11-4AC8-9B93-7F4ADE28D8AF}" dt="2023-12-01T03:55:34.464" v="4223"/>
          <ac:spMkLst>
            <pc:docMk/>
            <pc:sldMk cId="0" sldId="491"/>
            <ac:spMk id="16" creationId="{03BEBFE0-C2E3-50AF-BC14-FC7DAF33FC71}"/>
          </ac:spMkLst>
        </pc:spChg>
        <pc:spChg chg="add mod">
          <ac:chgData name="jshazy2002@gmail.com" userId="91a8b179192a6297" providerId="LiveId" clId="{18B6F624-DD11-4AC8-9B93-7F4ADE28D8AF}" dt="2023-12-01T03:55:34.464" v="4223"/>
          <ac:spMkLst>
            <pc:docMk/>
            <pc:sldMk cId="0" sldId="491"/>
            <ac:spMk id="17" creationId="{2B235EA7-13D7-A770-9B2C-44A7A2314A53}"/>
          </ac:spMkLst>
        </pc:spChg>
        <pc:spChg chg="add mod">
          <ac:chgData name="jshazy2002@gmail.com" userId="91a8b179192a6297" providerId="LiveId" clId="{18B6F624-DD11-4AC8-9B93-7F4ADE28D8AF}" dt="2023-12-01T03:55:34.464" v="4223"/>
          <ac:spMkLst>
            <pc:docMk/>
            <pc:sldMk cId="0" sldId="491"/>
            <ac:spMk id="18" creationId="{EEBDA6A9-B40A-2E2C-446F-8D21DC6BB184}"/>
          </ac:spMkLst>
        </pc:spChg>
        <pc:spChg chg="add mod">
          <ac:chgData name="jshazy2002@gmail.com" userId="91a8b179192a6297" providerId="LiveId" clId="{18B6F624-DD11-4AC8-9B93-7F4ADE28D8AF}" dt="2023-12-01T03:55:34.464" v="4223"/>
          <ac:spMkLst>
            <pc:docMk/>
            <pc:sldMk cId="0" sldId="491"/>
            <ac:spMk id="19" creationId="{1F29626A-3609-98F8-9774-2E302609CF2D}"/>
          </ac:spMkLst>
        </pc:spChg>
        <pc:spChg chg="add mod">
          <ac:chgData name="jshazy2002@gmail.com" userId="91a8b179192a6297" providerId="LiveId" clId="{18B6F624-DD11-4AC8-9B93-7F4ADE28D8AF}" dt="2023-12-01T03:55:34.464" v="4223"/>
          <ac:spMkLst>
            <pc:docMk/>
            <pc:sldMk cId="0" sldId="491"/>
            <ac:spMk id="20" creationId="{806EAF3A-9312-F304-BC53-E37202DF97C4}"/>
          </ac:spMkLst>
        </pc:spChg>
        <pc:spChg chg="add mod">
          <ac:chgData name="jshazy2002@gmail.com" userId="91a8b179192a6297" providerId="LiveId" clId="{18B6F624-DD11-4AC8-9B93-7F4ADE28D8AF}" dt="2023-12-01T03:55:34.464" v="4223"/>
          <ac:spMkLst>
            <pc:docMk/>
            <pc:sldMk cId="0" sldId="491"/>
            <ac:spMk id="21" creationId="{C0FD6447-5614-623D-A564-9C4DC96536C0}"/>
          </ac:spMkLst>
        </pc:spChg>
        <pc:spChg chg="add mod">
          <ac:chgData name="jshazy2002@gmail.com" userId="91a8b179192a6297" providerId="LiveId" clId="{18B6F624-DD11-4AC8-9B93-7F4ADE28D8AF}" dt="2023-12-01T03:55:34.464" v="4223"/>
          <ac:spMkLst>
            <pc:docMk/>
            <pc:sldMk cId="0" sldId="491"/>
            <ac:spMk id="22" creationId="{A3D045F2-EED6-8961-0EFF-9D9F9C4C07CB}"/>
          </ac:spMkLst>
        </pc:spChg>
        <pc:spChg chg="add mod">
          <ac:chgData name="jshazy2002@gmail.com" userId="91a8b179192a6297" providerId="LiveId" clId="{18B6F624-DD11-4AC8-9B93-7F4ADE28D8AF}" dt="2023-12-01T03:55:34.464" v="4223"/>
          <ac:spMkLst>
            <pc:docMk/>
            <pc:sldMk cId="0" sldId="491"/>
            <ac:spMk id="23" creationId="{41DD5850-4CBF-80A0-22D6-BE46EF3481CB}"/>
          </ac:spMkLst>
        </pc:spChg>
        <pc:spChg chg="add mod">
          <ac:chgData name="jshazy2002@gmail.com" userId="91a8b179192a6297" providerId="LiveId" clId="{18B6F624-DD11-4AC8-9B93-7F4ADE28D8AF}" dt="2023-12-01T03:55:34.464" v="4223"/>
          <ac:spMkLst>
            <pc:docMk/>
            <pc:sldMk cId="0" sldId="491"/>
            <ac:spMk id="24" creationId="{B9401062-29DF-5B8E-B7E0-1D76B8D3F26B}"/>
          </ac:spMkLst>
        </pc:spChg>
        <pc:spChg chg="del mod">
          <ac:chgData name="jshazy2002@gmail.com" userId="91a8b179192a6297" providerId="LiveId" clId="{18B6F624-DD11-4AC8-9B93-7F4ADE28D8AF}" dt="2023-11-30T08:51:59.317" v="172" actId="478"/>
          <ac:spMkLst>
            <pc:docMk/>
            <pc:sldMk cId="0" sldId="491"/>
            <ac:spMk id="30" creationId="{00000000-0000-0000-0000-000000000000}"/>
          </ac:spMkLst>
        </pc:spChg>
        <pc:spChg chg="del">
          <ac:chgData name="jshazy2002@gmail.com" userId="91a8b179192a6297" providerId="LiveId" clId="{18B6F624-DD11-4AC8-9B93-7F4ADE28D8AF}" dt="2023-11-30T08:52:12.272" v="177" actId="478"/>
          <ac:spMkLst>
            <pc:docMk/>
            <pc:sldMk cId="0" sldId="491"/>
            <ac:spMk id="61" creationId="{00000000-0000-0000-0000-000000000000}"/>
          </ac:spMkLst>
        </pc:spChg>
        <pc:spChg chg="del">
          <ac:chgData name="jshazy2002@gmail.com" userId="91a8b179192a6297" providerId="LiveId" clId="{18B6F624-DD11-4AC8-9B93-7F4ADE28D8AF}" dt="2023-11-30T08:52:20.186" v="183" actId="478"/>
          <ac:spMkLst>
            <pc:docMk/>
            <pc:sldMk cId="0" sldId="491"/>
            <ac:spMk id="62" creationId="{00000000-0000-0000-0000-000000000000}"/>
          </ac:spMkLst>
        </pc:spChg>
        <pc:spChg chg="del mod">
          <ac:chgData name="jshazy2002@gmail.com" userId="91a8b179192a6297" providerId="LiveId" clId="{18B6F624-DD11-4AC8-9B93-7F4ADE28D8AF}" dt="2023-12-01T03:54:16.009" v="4218" actId="21"/>
          <ac:spMkLst>
            <pc:docMk/>
            <pc:sldMk cId="0" sldId="491"/>
            <ac:spMk id="63" creationId="{00000000-0000-0000-0000-000000000000}"/>
          </ac:spMkLst>
        </pc:spChg>
        <pc:spChg chg="del">
          <ac:chgData name="jshazy2002@gmail.com" userId="91a8b179192a6297" providerId="LiveId" clId="{18B6F624-DD11-4AC8-9B93-7F4ADE28D8AF}" dt="2023-11-30T08:52:14.023" v="179" actId="478"/>
          <ac:spMkLst>
            <pc:docMk/>
            <pc:sldMk cId="0" sldId="491"/>
            <ac:spMk id="64" creationId="{00000000-0000-0000-0000-000000000000}"/>
          </ac:spMkLst>
        </pc:spChg>
        <pc:grpChg chg="add mod">
          <ac:chgData name="jshazy2002@gmail.com" userId="91a8b179192a6297" providerId="LiveId" clId="{18B6F624-DD11-4AC8-9B93-7F4ADE28D8AF}" dt="2023-12-01T03:55:34.464" v="4223"/>
          <ac:grpSpMkLst>
            <pc:docMk/>
            <pc:sldMk cId="0" sldId="491"/>
            <ac:grpSpMk id="4" creationId="{A1D379EF-9256-81C4-8C04-E8D287F5A72F}"/>
          </ac:grpSpMkLst>
        </pc:grpChg>
        <pc:grpChg chg="del mod ord">
          <ac:chgData name="jshazy2002@gmail.com" userId="91a8b179192a6297" providerId="LiveId" clId="{18B6F624-DD11-4AC8-9B93-7F4ADE28D8AF}" dt="2023-12-01T03:53:49.115" v="4212" actId="21"/>
          <ac:grpSpMkLst>
            <pc:docMk/>
            <pc:sldMk cId="0" sldId="491"/>
            <ac:grpSpMk id="9" creationId="{00000000-0000-0000-0000-000000000000}"/>
          </ac:grpSpMkLst>
        </pc:grpChg>
        <pc:grpChg chg="del">
          <ac:chgData name="jshazy2002@gmail.com" userId="91a8b179192a6297" providerId="LiveId" clId="{18B6F624-DD11-4AC8-9B93-7F4ADE28D8AF}" dt="2023-11-30T08:52:10.099" v="176" actId="478"/>
          <ac:grpSpMkLst>
            <pc:docMk/>
            <pc:sldMk cId="0" sldId="491"/>
            <ac:grpSpMk id="13" creationId="{00000000-0000-0000-0000-000000000000}"/>
          </ac:grpSpMkLst>
        </pc:grpChg>
        <pc:grpChg chg="del">
          <ac:chgData name="jshazy2002@gmail.com" userId="91a8b179192a6297" providerId="LiveId" clId="{18B6F624-DD11-4AC8-9B93-7F4ADE28D8AF}" dt="2023-11-30T08:52:13.204" v="178" actId="478"/>
          <ac:grpSpMkLst>
            <pc:docMk/>
            <pc:sldMk cId="0" sldId="491"/>
            <ac:grpSpMk id="24" creationId="{00000000-0000-0000-0000-000000000000}"/>
          </ac:grpSpMkLst>
        </pc:grpChg>
        <pc:grpChg chg="del">
          <ac:chgData name="jshazy2002@gmail.com" userId="91a8b179192a6297" providerId="LiveId" clId="{18B6F624-DD11-4AC8-9B93-7F4ADE28D8AF}" dt="2023-11-30T08:52:14.629" v="180" actId="478"/>
          <ac:grpSpMkLst>
            <pc:docMk/>
            <pc:sldMk cId="0" sldId="491"/>
            <ac:grpSpMk id="28" creationId="{00000000-0000-0000-0000-000000000000}"/>
          </ac:grpSpMkLst>
        </pc:grpChg>
        <pc:picChg chg="add del mod">
          <ac:chgData name="jshazy2002@gmail.com" userId="91a8b179192a6297" providerId="LiveId" clId="{18B6F624-DD11-4AC8-9B93-7F4ADE28D8AF}" dt="2023-12-01T03:54:16.009" v="4218" actId="21"/>
          <ac:picMkLst>
            <pc:docMk/>
            <pc:sldMk cId="0" sldId="491"/>
            <ac:picMk id="2050" creationId="{29FF14E3-87D0-8BC7-DE6B-21849B54CAF7}"/>
          </ac:picMkLst>
        </pc:picChg>
        <pc:picChg chg="add del mod">
          <ac:chgData name="jshazy2002@gmail.com" userId="91a8b179192a6297" providerId="LiveId" clId="{18B6F624-DD11-4AC8-9B93-7F4ADE28D8AF}" dt="2023-12-01T03:54:16.009" v="4218" actId="21"/>
          <ac:picMkLst>
            <pc:docMk/>
            <pc:sldMk cId="0" sldId="491"/>
            <ac:picMk id="2052" creationId="{6B688295-9A06-73C3-8D7D-4068DFB3725C}"/>
          </ac:picMkLst>
        </pc:picChg>
        <pc:picChg chg="add del mod">
          <ac:chgData name="jshazy2002@gmail.com" userId="91a8b179192a6297" providerId="LiveId" clId="{18B6F624-DD11-4AC8-9B93-7F4ADE28D8AF}" dt="2023-12-01T03:54:16.009" v="4218" actId="21"/>
          <ac:picMkLst>
            <pc:docMk/>
            <pc:sldMk cId="0" sldId="491"/>
            <ac:picMk id="2054" creationId="{4A37151A-F768-AD3F-2BC5-F3D0AF10BBD4}"/>
          </ac:picMkLst>
        </pc:picChg>
        <pc:picChg chg="add del mod">
          <ac:chgData name="jshazy2002@gmail.com" userId="91a8b179192a6297" providerId="LiveId" clId="{18B6F624-DD11-4AC8-9B93-7F4ADE28D8AF}" dt="2023-12-01T03:54:16.009" v="4218" actId="21"/>
          <ac:picMkLst>
            <pc:docMk/>
            <pc:sldMk cId="0" sldId="491"/>
            <ac:picMk id="2056" creationId="{94801906-CA5D-70A6-1986-4F3F90C29AE2}"/>
          </ac:picMkLst>
        </pc:picChg>
      </pc:sldChg>
      <pc:sldChg chg="del">
        <pc:chgData name="jshazy2002@gmail.com" userId="91a8b179192a6297" providerId="LiveId" clId="{18B6F624-DD11-4AC8-9B93-7F4ADE28D8AF}" dt="2023-11-30T18:15:33.502" v="2883" actId="47"/>
        <pc:sldMkLst>
          <pc:docMk/>
          <pc:sldMk cId="0" sldId="492"/>
        </pc:sldMkLst>
      </pc:sldChg>
      <pc:sldChg chg="del">
        <pc:chgData name="jshazy2002@gmail.com" userId="91a8b179192a6297" providerId="LiveId" clId="{18B6F624-DD11-4AC8-9B93-7F4ADE28D8AF}" dt="2023-11-30T20:27:22.147" v="3902" actId="47"/>
        <pc:sldMkLst>
          <pc:docMk/>
          <pc:sldMk cId="0" sldId="493"/>
        </pc:sldMkLst>
      </pc:sldChg>
      <pc:sldChg chg="delSp modSp mod modTransition delAnim modAnim">
        <pc:chgData name="jshazy2002@gmail.com" userId="91a8b179192a6297" providerId="LiveId" clId="{18B6F624-DD11-4AC8-9B93-7F4ADE28D8AF}" dt="2023-12-01T04:18:06.865" v="4450"/>
        <pc:sldMkLst>
          <pc:docMk/>
          <pc:sldMk cId="0" sldId="494"/>
        </pc:sldMkLst>
        <pc:spChg chg="mod">
          <ac:chgData name="jshazy2002@gmail.com" userId="91a8b179192a6297" providerId="LiveId" clId="{18B6F624-DD11-4AC8-9B93-7F4ADE28D8AF}" dt="2023-11-30T11:29:41.685" v="2764" actId="1076"/>
          <ac:spMkLst>
            <pc:docMk/>
            <pc:sldMk cId="0" sldId="494"/>
            <ac:spMk id="5" creationId="{00000000-0000-0000-0000-000000000000}"/>
          </ac:spMkLst>
        </pc:spChg>
        <pc:spChg chg="del">
          <ac:chgData name="jshazy2002@gmail.com" userId="91a8b179192a6297" providerId="LiveId" clId="{18B6F624-DD11-4AC8-9B93-7F4ADE28D8AF}" dt="2023-11-30T11:29:44.850" v="2765" actId="478"/>
          <ac:spMkLst>
            <pc:docMk/>
            <pc:sldMk cId="0" sldId="494"/>
            <ac:spMk id="6" creationId="{00000000-0000-0000-0000-000000000000}"/>
          </ac:spMkLst>
        </pc:spChg>
        <pc:spChg chg="del">
          <ac:chgData name="jshazy2002@gmail.com" userId="91a8b179192a6297" providerId="LiveId" clId="{18B6F624-DD11-4AC8-9B93-7F4ADE28D8AF}" dt="2023-11-30T11:29:00.290" v="2725" actId="478"/>
          <ac:spMkLst>
            <pc:docMk/>
            <pc:sldMk cId="0" sldId="494"/>
            <ac:spMk id="8" creationId="{00000000-0000-0000-0000-000000000000}"/>
          </ac:spMkLst>
        </pc:spChg>
        <pc:spChg chg="mod">
          <ac:chgData name="jshazy2002@gmail.com" userId="91a8b179192a6297" providerId="LiveId" clId="{18B6F624-DD11-4AC8-9B93-7F4ADE28D8AF}" dt="2023-11-30T11:29:27.308" v="2762" actId="108"/>
          <ac:spMkLst>
            <pc:docMk/>
            <pc:sldMk cId="0" sldId="494"/>
            <ac:spMk id="9" creationId="{00000000-0000-0000-0000-000000000000}"/>
          </ac:spMkLst>
        </pc:spChg>
        <pc:picChg chg="mod">
          <ac:chgData name="jshazy2002@gmail.com" userId="91a8b179192a6297" providerId="LiveId" clId="{18B6F624-DD11-4AC8-9B93-7F4ADE28D8AF}" dt="2023-11-30T11:28:58.513" v="2724" actId="1076"/>
          <ac:picMkLst>
            <pc:docMk/>
            <pc:sldMk cId="0" sldId="494"/>
            <ac:picMk id="2" creationId="{00000000-0000-0000-0000-000000000000}"/>
          </ac:picMkLst>
        </pc:picChg>
      </pc:sldChg>
      <pc:sldChg chg="del">
        <pc:chgData name="jshazy2002@gmail.com" userId="91a8b179192a6297" providerId="LiveId" clId="{18B6F624-DD11-4AC8-9B93-7F4ADE28D8AF}" dt="2023-11-30T11:28:39.884" v="2722" actId="47"/>
        <pc:sldMkLst>
          <pc:docMk/>
          <pc:sldMk cId="1735309297" sldId="495"/>
        </pc:sldMkLst>
      </pc:sldChg>
      <pc:sldChg chg="addSp delSp modSp add del mod">
        <pc:chgData name="jshazy2002@gmail.com" userId="91a8b179192a6297" providerId="LiveId" clId="{18B6F624-DD11-4AC8-9B93-7F4ADE28D8AF}" dt="2023-12-01T04:04:47.244" v="4299" actId="47"/>
        <pc:sldMkLst>
          <pc:docMk/>
          <pc:sldMk cId="433215805" sldId="496"/>
        </pc:sldMkLst>
        <pc:spChg chg="mod">
          <ac:chgData name="jshazy2002@gmail.com" userId="91a8b179192a6297" providerId="LiveId" clId="{18B6F624-DD11-4AC8-9B93-7F4ADE28D8AF}" dt="2023-11-30T10:55:01.435" v="2151" actId="571"/>
          <ac:spMkLst>
            <pc:docMk/>
            <pc:sldMk cId="433215805" sldId="496"/>
            <ac:spMk id="3" creationId="{6830C41B-63C3-FB35-5E4C-725E3D529255}"/>
          </ac:spMkLst>
        </pc:spChg>
        <pc:spChg chg="del mod">
          <ac:chgData name="jshazy2002@gmail.com" userId="91a8b179192a6297" providerId="LiveId" clId="{18B6F624-DD11-4AC8-9B93-7F4ADE28D8AF}" dt="2023-12-01T04:04:34.347" v="4296" actId="21"/>
          <ac:spMkLst>
            <pc:docMk/>
            <pc:sldMk cId="433215805" sldId="496"/>
            <ac:spMk id="5" creationId="{7C075CC5-161E-6FF8-FC77-CF8ED867F693}"/>
          </ac:spMkLst>
        </pc:spChg>
        <pc:spChg chg="mod">
          <ac:chgData name="jshazy2002@gmail.com" userId="91a8b179192a6297" providerId="LiveId" clId="{18B6F624-DD11-4AC8-9B93-7F4ADE28D8AF}" dt="2023-11-30T10:55:01.435" v="2151" actId="571"/>
          <ac:spMkLst>
            <pc:docMk/>
            <pc:sldMk cId="433215805" sldId="496"/>
            <ac:spMk id="6" creationId="{036AD840-30FC-F8A8-8557-8F166FAB5514}"/>
          </ac:spMkLst>
        </pc:spChg>
        <pc:spChg chg="mod">
          <ac:chgData name="jshazy2002@gmail.com" userId="91a8b179192a6297" providerId="LiveId" clId="{18B6F624-DD11-4AC8-9B93-7F4ADE28D8AF}" dt="2023-11-30T10:55:01.435" v="2151" actId="571"/>
          <ac:spMkLst>
            <pc:docMk/>
            <pc:sldMk cId="433215805" sldId="496"/>
            <ac:spMk id="7" creationId="{DAD03B26-DEF6-BD1A-CBD7-080615CBAAB6}"/>
          </ac:spMkLst>
        </pc:spChg>
        <pc:spChg chg="del mod">
          <ac:chgData name="jshazy2002@gmail.com" userId="91a8b179192a6297" providerId="LiveId" clId="{18B6F624-DD11-4AC8-9B93-7F4ADE28D8AF}" dt="2023-12-01T04:04:34.347" v="4296" actId="21"/>
          <ac:spMkLst>
            <pc:docMk/>
            <pc:sldMk cId="433215805" sldId="496"/>
            <ac:spMk id="14" creationId="{85421FA2-C561-1EF9-E460-B7E0FDED9B19}"/>
          </ac:spMkLst>
        </pc:spChg>
        <pc:spChg chg="del mod">
          <ac:chgData name="jshazy2002@gmail.com" userId="91a8b179192a6297" providerId="LiveId" clId="{18B6F624-DD11-4AC8-9B93-7F4ADE28D8AF}" dt="2023-12-01T04:04:34.347" v="4296" actId="21"/>
          <ac:spMkLst>
            <pc:docMk/>
            <pc:sldMk cId="433215805" sldId="496"/>
            <ac:spMk id="15" creationId="{B93F1722-4F98-B869-7138-AB3F045DD308}"/>
          </ac:spMkLst>
        </pc:spChg>
        <pc:spChg chg="del mod">
          <ac:chgData name="jshazy2002@gmail.com" userId="91a8b179192a6297" providerId="LiveId" clId="{18B6F624-DD11-4AC8-9B93-7F4ADE28D8AF}" dt="2023-12-01T04:04:34.347" v="4296" actId="21"/>
          <ac:spMkLst>
            <pc:docMk/>
            <pc:sldMk cId="433215805" sldId="496"/>
            <ac:spMk id="16" creationId="{F91DC774-7CC5-A815-5AD5-ACE7D8F6B4F1}"/>
          </ac:spMkLst>
        </pc:spChg>
        <pc:spChg chg="del mod">
          <ac:chgData name="jshazy2002@gmail.com" userId="91a8b179192a6297" providerId="LiveId" clId="{18B6F624-DD11-4AC8-9B93-7F4ADE28D8AF}" dt="2023-12-01T04:04:34.347" v="4296" actId="21"/>
          <ac:spMkLst>
            <pc:docMk/>
            <pc:sldMk cId="433215805" sldId="496"/>
            <ac:spMk id="17" creationId="{E78C6387-BFE0-1B34-7866-27155A6FD7B8}"/>
          </ac:spMkLst>
        </pc:spChg>
        <pc:spChg chg="del mod">
          <ac:chgData name="jshazy2002@gmail.com" userId="91a8b179192a6297" providerId="LiveId" clId="{18B6F624-DD11-4AC8-9B93-7F4ADE28D8AF}" dt="2023-12-01T04:04:34.347" v="4296" actId="21"/>
          <ac:spMkLst>
            <pc:docMk/>
            <pc:sldMk cId="433215805" sldId="496"/>
            <ac:spMk id="18" creationId="{23D638DF-5EDF-DAE7-4AF3-500482EB1435}"/>
          </ac:spMkLst>
        </pc:spChg>
        <pc:spChg chg="del mod">
          <ac:chgData name="jshazy2002@gmail.com" userId="91a8b179192a6297" providerId="LiveId" clId="{18B6F624-DD11-4AC8-9B93-7F4ADE28D8AF}" dt="2023-12-01T04:04:34.347" v="4296" actId="21"/>
          <ac:spMkLst>
            <pc:docMk/>
            <pc:sldMk cId="433215805" sldId="496"/>
            <ac:spMk id="19" creationId="{CFD73F6A-799F-F891-B789-8937918315B2}"/>
          </ac:spMkLst>
        </pc:spChg>
        <pc:spChg chg="del mod">
          <ac:chgData name="jshazy2002@gmail.com" userId="91a8b179192a6297" providerId="LiveId" clId="{18B6F624-DD11-4AC8-9B93-7F4ADE28D8AF}" dt="2023-11-30T10:54:35.194" v="2133" actId="478"/>
          <ac:spMkLst>
            <pc:docMk/>
            <pc:sldMk cId="433215805" sldId="496"/>
            <ac:spMk id="20" creationId="{98012FD1-EFA2-4493-9C83-019BF59E56E0}"/>
          </ac:spMkLst>
        </pc:spChg>
        <pc:spChg chg="del mod">
          <ac:chgData name="jshazy2002@gmail.com" userId="91a8b179192a6297" providerId="LiveId" clId="{18B6F624-DD11-4AC8-9B93-7F4ADE28D8AF}" dt="2023-11-30T10:54:36.931" v="2136" actId="478"/>
          <ac:spMkLst>
            <pc:docMk/>
            <pc:sldMk cId="433215805" sldId="496"/>
            <ac:spMk id="21" creationId="{F8C5B41D-CD04-89C9-03CD-08B8300C0BD4}"/>
          </ac:spMkLst>
        </pc:spChg>
        <pc:spChg chg="del mod">
          <ac:chgData name="jshazy2002@gmail.com" userId="91a8b179192a6297" providerId="LiveId" clId="{18B6F624-DD11-4AC8-9B93-7F4ADE28D8AF}" dt="2023-11-30T10:54:51.108" v="2141" actId="478"/>
          <ac:spMkLst>
            <pc:docMk/>
            <pc:sldMk cId="433215805" sldId="496"/>
            <ac:spMk id="22" creationId="{E5BF5165-26B5-91AD-F5C1-61EBFFC46C27}"/>
          </ac:spMkLst>
        </pc:spChg>
        <pc:spChg chg="del">
          <ac:chgData name="jshazy2002@gmail.com" userId="91a8b179192a6297" providerId="LiveId" clId="{18B6F624-DD11-4AC8-9B93-7F4ADE28D8AF}" dt="2023-11-30T10:54:50.115" v="2140" actId="478"/>
          <ac:spMkLst>
            <pc:docMk/>
            <pc:sldMk cId="433215805" sldId="496"/>
            <ac:spMk id="23" creationId="{A391EE74-2060-E786-F4B7-A57A44C16E49}"/>
          </ac:spMkLst>
        </pc:spChg>
        <pc:spChg chg="del">
          <ac:chgData name="jshazy2002@gmail.com" userId="91a8b179192a6297" providerId="LiveId" clId="{18B6F624-DD11-4AC8-9B93-7F4ADE28D8AF}" dt="2023-11-30T10:54:53.617" v="2144" actId="478"/>
          <ac:spMkLst>
            <pc:docMk/>
            <pc:sldMk cId="433215805" sldId="496"/>
            <ac:spMk id="24" creationId="{F20E63E5-C46E-B470-41EA-B9A910C974EB}"/>
          </ac:spMkLst>
        </pc:spChg>
        <pc:spChg chg="del">
          <ac:chgData name="jshazy2002@gmail.com" userId="91a8b179192a6297" providerId="LiveId" clId="{18B6F624-DD11-4AC8-9B93-7F4ADE28D8AF}" dt="2023-11-30T10:54:54.635" v="2145" actId="478"/>
          <ac:spMkLst>
            <pc:docMk/>
            <pc:sldMk cId="433215805" sldId="496"/>
            <ac:spMk id="25" creationId="{CB2B988F-372C-2539-48D7-036DF48930DF}"/>
          </ac:spMkLst>
        </pc:spChg>
        <pc:spChg chg="del">
          <ac:chgData name="jshazy2002@gmail.com" userId="91a8b179192a6297" providerId="LiveId" clId="{18B6F624-DD11-4AC8-9B93-7F4ADE28D8AF}" dt="2023-11-30T10:54:56.074" v="2146" actId="478"/>
          <ac:spMkLst>
            <pc:docMk/>
            <pc:sldMk cId="433215805" sldId="496"/>
            <ac:spMk id="30" creationId="{C7DA8F58-B359-2CA3-60F5-294A43F23D02}"/>
          </ac:spMkLst>
        </pc:spChg>
        <pc:spChg chg="del">
          <ac:chgData name="jshazy2002@gmail.com" userId="91a8b179192a6297" providerId="LiveId" clId="{18B6F624-DD11-4AC8-9B93-7F4ADE28D8AF}" dt="2023-11-30T10:54:56.922" v="2147" actId="478"/>
          <ac:spMkLst>
            <pc:docMk/>
            <pc:sldMk cId="433215805" sldId="496"/>
            <ac:spMk id="31" creationId="{056B69BF-B203-5FE5-1D0F-D50B9F474BC1}"/>
          </ac:spMkLst>
        </pc:spChg>
        <pc:spChg chg="add mod">
          <ac:chgData name="jshazy2002@gmail.com" userId="91a8b179192a6297" providerId="LiveId" clId="{18B6F624-DD11-4AC8-9B93-7F4ADE28D8AF}" dt="2023-11-30T10:56:20.084" v="2155" actId="14100"/>
          <ac:spMkLst>
            <pc:docMk/>
            <pc:sldMk cId="433215805" sldId="496"/>
            <ac:spMk id="38" creationId="{791ADE76-FC50-EC50-857C-03EAF2A2B44C}"/>
          </ac:spMkLst>
        </pc:spChg>
        <pc:spChg chg="add del mod">
          <ac:chgData name="jshazy2002@gmail.com" userId="91a8b179192a6297" providerId="LiveId" clId="{18B6F624-DD11-4AC8-9B93-7F4ADE28D8AF}" dt="2023-11-30T10:56:38.052" v="2157"/>
          <ac:spMkLst>
            <pc:docMk/>
            <pc:sldMk cId="433215805" sldId="496"/>
            <ac:spMk id="39" creationId="{2DA2BDC2-2942-C991-E54D-FBB397D07759}"/>
          </ac:spMkLst>
        </pc:spChg>
        <pc:spChg chg="mod">
          <ac:chgData name="jshazy2002@gmail.com" userId="91a8b179192a6297" providerId="LiveId" clId="{18B6F624-DD11-4AC8-9B93-7F4ADE28D8AF}" dt="2023-11-30T10:58:10.499" v="2166" actId="571"/>
          <ac:spMkLst>
            <pc:docMk/>
            <pc:sldMk cId="433215805" sldId="496"/>
            <ac:spMk id="55" creationId="{C5E589A6-AE0D-34F2-CDA8-BA44E6C2A272}"/>
          </ac:spMkLst>
        </pc:spChg>
        <pc:spChg chg="mod">
          <ac:chgData name="jshazy2002@gmail.com" userId="91a8b179192a6297" providerId="LiveId" clId="{18B6F624-DD11-4AC8-9B93-7F4ADE28D8AF}" dt="2023-11-30T10:58:10.499" v="2166" actId="571"/>
          <ac:spMkLst>
            <pc:docMk/>
            <pc:sldMk cId="433215805" sldId="496"/>
            <ac:spMk id="56" creationId="{595A2503-1A54-5878-876F-270B08B90238}"/>
          </ac:spMkLst>
        </pc:spChg>
        <pc:spChg chg="mod">
          <ac:chgData name="jshazy2002@gmail.com" userId="91a8b179192a6297" providerId="LiveId" clId="{18B6F624-DD11-4AC8-9B93-7F4ADE28D8AF}" dt="2023-11-30T10:58:10.499" v="2166" actId="571"/>
          <ac:spMkLst>
            <pc:docMk/>
            <pc:sldMk cId="433215805" sldId="496"/>
            <ac:spMk id="57" creationId="{AAD4216A-3210-814E-CBC9-2F8A0378FFF9}"/>
          </ac:spMkLst>
        </pc:spChg>
        <pc:spChg chg="add mod">
          <ac:chgData name="jshazy2002@gmail.com" userId="91a8b179192a6297" providerId="LiveId" clId="{18B6F624-DD11-4AC8-9B93-7F4ADE28D8AF}" dt="2023-11-30T10:58:10.499" v="2166" actId="571"/>
          <ac:spMkLst>
            <pc:docMk/>
            <pc:sldMk cId="433215805" sldId="496"/>
            <ac:spMk id="58" creationId="{2FA574DC-F41D-4F82-652E-06DB3D4BDE41}"/>
          </ac:spMkLst>
        </pc:spChg>
        <pc:spChg chg="add mod">
          <ac:chgData name="jshazy2002@gmail.com" userId="91a8b179192a6297" providerId="LiveId" clId="{18B6F624-DD11-4AC8-9B93-7F4ADE28D8AF}" dt="2023-11-30T10:58:10.499" v="2166" actId="571"/>
          <ac:spMkLst>
            <pc:docMk/>
            <pc:sldMk cId="433215805" sldId="496"/>
            <ac:spMk id="59" creationId="{70B33815-2A8B-E400-3923-8AF9BD9364DD}"/>
          </ac:spMkLst>
        </pc:spChg>
        <pc:spChg chg="add mod">
          <ac:chgData name="jshazy2002@gmail.com" userId="91a8b179192a6297" providerId="LiveId" clId="{18B6F624-DD11-4AC8-9B93-7F4ADE28D8AF}" dt="2023-11-30T10:58:10.499" v="2166" actId="571"/>
          <ac:spMkLst>
            <pc:docMk/>
            <pc:sldMk cId="433215805" sldId="496"/>
            <ac:spMk id="60" creationId="{2EB35437-5BBA-55AE-345F-809F115763F1}"/>
          </ac:spMkLst>
        </pc:spChg>
        <pc:grpChg chg="add mod">
          <ac:chgData name="jshazy2002@gmail.com" userId="91a8b179192a6297" providerId="LiveId" clId="{18B6F624-DD11-4AC8-9B93-7F4ADE28D8AF}" dt="2023-11-30T10:55:01.435" v="2151" actId="571"/>
          <ac:grpSpMkLst>
            <pc:docMk/>
            <pc:sldMk cId="433215805" sldId="496"/>
            <ac:grpSpMk id="2" creationId="{32A28E6D-B9B7-2336-B109-5BAA6AC908C0}"/>
          </ac:grpSpMkLst>
        </pc:grpChg>
        <pc:grpChg chg="del mod">
          <ac:chgData name="jshazy2002@gmail.com" userId="91a8b179192a6297" providerId="LiveId" clId="{18B6F624-DD11-4AC8-9B93-7F4ADE28D8AF}" dt="2023-12-01T04:04:34.347" v="4296" actId="21"/>
          <ac:grpSpMkLst>
            <pc:docMk/>
            <pc:sldMk cId="433215805" sldId="496"/>
            <ac:grpSpMk id="8" creationId="{2C0B4487-67CC-7A3D-A9E2-A24A6FA4C6A1}"/>
          </ac:grpSpMkLst>
        </pc:grpChg>
        <pc:grpChg chg="del mod">
          <ac:chgData name="jshazy2002@gmail.com" userId="91a8b179192a6297" providerId="LiveId" clId="{18B6F624-DD11-4AC8-9B93-7F4ADE28D8AF}" dt="2023-12-01T04:04:34.347" v="4296" actId="21"/>
          <ac:grpSpMkLst>
            <pc:docMk/>
            <pc:sldMk cId="433215805" sldId="496"/>
            <ac:grpSpMk id="9" creationId="{6386A4AD-9713-BF3E-120D-0FA0C429B1A4}"/>
          </ac:grpSpMkLst>
        </pc:grpChg>
        <pc:grpChg chg="del mod">
          <ac:chgData name="jshazy2002@gmail.com" userId="91a8b179192a6297" providerId="LiveId" clId="{18B6F624-DD11-4AC8-9B93-7F4ADE28D8AF}" dt="2023-12-01T04:04:34.347" v="4296" actId="21"/>
          <ac:grpSpMkLst>
            <pc:docMk/>
            <pc:sldMk cId="433215805" sldId="496"/>
            <ac:grpSpMk id="10" creationId="{6A085149-D642-477B-8F8F-8C2FB0BE4A7F}"/>
          </ac:grpSpMkLst>
        </pc:grpChg>
        <pc:grpChg chg="del">
          <ac:chgData name="jshazy2002@gmail.com" userId="91a8b179192a6297" providerId="LiveId" clId="{18B6F624-DD11-4AC8-9B93-7F4ADE28D8AF}" dt="2023-11-30T10:54:33.754" v="2131" actId="478"/>
          <ac:grpSpMkLst>
            <pc:docMk/>
            <pc:sldMk cId="433215805" sldId="496"/>
            <ac:grpSpMk id="11" creationId="{AB2C0C7C-FAD2-7777-A421-4F6AD2198789}"/>
          </ac:grpSpMkLst>
        </pc:grpChg>
        <pc:grpChg chg="del">
          <ac:chgData name="jshazy2002@gmail.com" userId="91a8b179192a6297" providerId="LiveId" clId="{18B6F624-DD11-4AC8-9B93-7F4ADE28D8AF}" dt="2023-11-30T10:54:51.631" v="2142" actId="478"/>
          <ac:grpSpMkLst>
            <pc:docMk/>
            <pc:sldMk cId="433215805" sldId="496"/>
            <ac:grpSpMk id="12" creationId="{58BE7CD8-F0A5-5EE7-7DF5-61565B531BBB}"/>
          </ac:grpSpMkLst>
        </pc:grpChg>
        <pc:grpChg chg="del">
          <ac:chgData name="jshazy2002@gmail.com" userId="91a8b179192a6297" providerId="LiveId" clId="{18B6F624-DD11-4AC8-9B93-7F4ADE28D8AF}" dt="2023-11-30T10:54:52.470" v="2143" actId="478"/>
          <ac:grpSpMkLst>
            <pc:docMk/>
            <pc:sldMk cId="433215805" sldId="496"/>
            <ac:grpSpMk id="13" creationId="{E3ECAFFE-3209-273C-EBF3-E9770AE917BD}"/>
          </ac:grpSpMkLst>
        </pc:grpChg>
        <pc:grpChg chg="del mod">
          <ac:chgData name="jshazy2002@gmail.com" userId="91a8b179192a6297" providerId="LiveId" clId="{18B6F624-DD11-4AC8-9B93-7F4ADE28D8AF}" dt="2023-11-30T10:54:57.723" v="2149" actId="478"/>
          <ac:grpSpMkLst>
            <pc:docMk/>
            <pc:sldMk cId="433215805" sldId="496"/>
            <ac:grpSpMk id="26" creationId="{A0AE87D8-1316-5113-8878-204151CE7A95}"/>
          </ac:grpSpMkLst>
        </pc:grpChg>
        <pc:grpChg chg="add mod">
          <ac:chgData name="jshazy2002@gmail.com" userId="91a8b179192a6297" providerId="LiveId" clId="{18B6F624-DD11-4AC8-9B93-7F4ADE28D8AF}" dt="2023-11-30T10:58:10.499" v="2166" actId="571"/>
          <ac:grpSpMkLst>
            <pc:docMk/>
            <pc:sldMk cId="433215805" sldId="496"/>
            <ac:grpSpMk id="54" creationId="{EE52B9C6-6061-BF9B-E528-A8977F557AD7}"/>
          </ac:grpSpMkLst>
        </pc:grpChg>
        <pc:picChg chg="add del mod">
          <ac:chgData name="jshazy2002@gmail.com" userId="91a8b179192a6297" providerId="LiveId" clId="{18B6F624-DD11-4AC8-9B93-7F4ADE28D8AF}" dt="2023-12-01T04:04:34.347" v="4296" actId="21"/>
          <ac:picMkLst>
            <pc:docMk/>
            <pc:sldMk cId="433215805" sldId="496"/>
            <ac:picMk id="53" creationId="{A2E00007-D618-C897-93B9-796B9DB295D9}"/>
          </ac:picMkLst>
        </pc:picChg>
        <pc:picChg chg="add del mod">
          <ac:chgData name="jshazy2002@gmail.com" userId="91a8b179192a6297" providerId="LiveId" clId="{18B6F624-DD11-4AC8-9B93-7F4ADE28D8AF}" dt="2023-12-01T04:04:34.347" v="4296" actId="21"/>
          <ac:picMkLst>
            <pc:docMk/>
            <pc:sldMk cId="433215805" sldId="496"/>
            <ac:picMk id="62" creationId="{47B70D1B-C9DA-7956-498D-1E6D32F95404}"/>
          </ac:picMkLst>
        </pc:picChg>
      </pc:sldChg>
      <pc:sldChg chg="add del">
        <pc:chgData name="jshazy2002@gmail.com" userId="91a8b179192a6297" providerId="LiveId" clId="{18B6F624-DD11-4AC8-9B93-7F4ADE28D8AF}" dt="2023-11-30T10:46:18.444" v="1503"/>
        <pc:sldMkLst>
          <pc:docMk/>
          <pc:sldMk cId="3723445459" sldId="496"/>
        </pc:sldMkLst>
      </pc:sldChg>
      <pc:sldChg chg="addSp delSp modSp add del mod addAnim delAnim">
        <pc:chgData name="jshazy2002@gmail.com" userId="91a8b179192a6297" providerId="LiveId" clId="{18B6F624-DD11-4AC8-9B93-7F4ADE28D8AF}" dt="2023-12-01T04:04:43.895" v="4298" actId="47"/>
        <pc:sldMkLst>
          <pc:docMk/>
          <pc:sldMk cId="914204648" sldId="497"/>
        </pc:sldMkLst>
        <pc:spChg chg="del">
          <ac:chgData name="jshazy2002@gmail.com" userId="91a8b179192a6297" providerId="LiveId" clId="{18B6F624-DD11-4AC8-9B93-7F4ADE28D8AF}" dt="2023-12-01T03:59:34.164" v="4248" actId="21"/>
          <ac:spMkLst>
            <pc:docMk/>
            <pc:sldMk cId="914204648" sldId="497"/>
            <ac:spMk id="34" creationId="{6C2CC331-09D1-74AB-0BA8-5081C844C039}"/>
          </ac:spMkLst>
        </pc:spChg>
        <pc:spChg chg="del">
          <ac:chgData name="jshazy2002@gmail.com" userId="91a8b179192a6297" providerId="LiveId" clId="{18B6F624-DD11-4AC8-9B93-7F4ADE28D8AF}" dt="2023-11-30T11:19:53.325" v="2428" actId="478"/>
          <ac:spMkLst>
            <pc:docMk/>
            <pc:sldMk cId="914204648" sldId="497"/>
            <ac:spMk id="36" creationId="{66185EA3-C359-26D8-718F-919469EFAE15}"/>
          </ac:spMkLst>
        </pc:spChg>
        <pc:spChg chg="del">
          <ac:chgData name="jshazy2002@gmail.com" userId="91a8b179192a6297" providerId="LiveId" clId="{18B6F624-DD11-4AC8-9B93-7F4ADE28D8AF}" dt="2023-11-30T11:19:53.325" v="2428" actId="478"/>
          <ac:spMkLst>
            <pc:docMk/>
            <pc:sldMk cId="914204648" sldId="497"/>
            <ac:spMk id="37" creationId="{D744E8DB-6F8C-D2DE-F660-D01CC4102277}"/>
          </ac:spMkLst>
        </pc:spChg>
        <pc:spChg chg="del">
          <ac:chgData name="jshazy2002@gmail.com" userId="91a8b179192a6297" providerId="LiveId" clId="{18B6F624-DD11-4AC8-9B93-7F4ADE28D8AF}" dt="2023-11-30T11:19:53.325" v="2428" actId="478"/>
          <ac:spMkLst>
            <pc:docMk/>
            <pc:sldMk cId="914204648" sldId="497"/>
            <ac:spMk id="38" creationId="{39E5B207-95BC-5F1B-7658-E1BDC81A0E11}"/>
          </ac:spMkLst>
        </pc:spChg>
        <pc:spChg chg="del">
          <ac:chgData name="jshazy2002@gmail.com" userId="91a8b179192a6297" providerId="LiveId" clId="{18B6F624-DD11-4AC8-9B93-7F4ADE28D8AF}" dt="2023-11-30T11:19:53.325" v="2428" actId="478"/>
          <ac:spMkLst>
            <pc:docMk/>
            <pc:sldMk cId="914204648" sldId="497"/>
            <ac:spMk id="40" creationId="{4D62AB1B-9719-BF3C-8DD1-B9F9D44E6F02}"/>
          </ac:spMkLst>
        </pc:spChg>
        <pc:spChg chg="del">
          <ac:chgData name="jshazy2002@gmail.com" userId="91a8b179192a6297" providerId="LiveId" clId="{18B6F624-DD11-4AC8-9B93-7F4ADE28D8AF}" dt="2023-11-30T11:19:53.325" v="2428" actId="478"/>
          <ac:spMkLst>
            <pc:docMk/>
            <pc:sldMk cId="914204648" sldId="497"/>
            <ac:spMk id="41" creationId="{0419D722-8C9D-DC14-882D-8685754EF313}"/>
          </ac:spMkLst>
        </pc:spChg>
        <pc:spChg chg="del">
          <ac:chgData name="jshazy2002@gmail.com" userId="91a8b179192a6297" providerId="LiveId" clId="{18B6F624-DD11-4AC8-9B93-7F4ADE28D8AF}" dt="2023-11-30T11:19:53.325" v="2428" actId="478"/>
          <ac:spMkLst>
            <pc:docMk/>
            <pc:sldMk cId="914204648" sldId="497"/>
            <ac:spMk id="42" creationId="{C16E84E6-B82E-DC99-0E69-61436A772405}"/>
          </ac:spMkLst>
        </pc:spChg>
        <pc:spChg chg="del">
          <ac:chgData name="jshazy2002@gmail.com" userId="91a8b179192a6297" providerId="LiveId" clId="{18B6F624-DD11-4AC8-9B93-7F4ADE28D8AF}" dt="2023-11-30T11:19:58.122" v="2429" actId="478"/>
          <ac:spMkLst>
            <pc:docMk/>
            <pc:sldMk cId="914204648" sldId="497"/>
            <ac:spMk id="48" creationId="{DE7961EF-250B-A71C-BB67-C7EE033A87B3}"/>
          </ac:spMkLst>
        </pc:spChg>
        <pc:spChg chg="del">
          <ac:chgData name="jshazy2002@gmail.com" userId="91a8b179192a6297" providerId="LiveId" clId="{18B6F624-DD11-4AC8-9B93-7F4ADE28D8AF}" dt="2023-11-30T11:19:58.122" v="2429" actId="478"/>
          <ac:spMkLst>
            <pc:docMk/>
            <pc:sldMk cId="914204648" sldId="497"/>
            <ac:spMk id="49" creationId="{01F0A74F-B078-1371-A93A-050DE6946127}"/>
          </ac:spMkLst>
        </pc:spChg>
        <pc:spChg chg="del">
          <ac:chgData name="jshazy2002@gmail.com" userId="91a8b179192a6297" providerId="LiveId" clId="{18B6F624-DD11-4AC8-9B93-7F4ADE28D8AF}" dt="2023-11-30T11:19:58.122" v="2429" actId="478"/>
          <ac:spMkLst>
            <pc:docMk/>
            <pc:sldMk cId="914204648" sldId="497"/>
            <ac:spMk id="50" creationId="{B4991796-5740-F3D1-606D-7FE6B4821C11}"/>
          </ac:spMkLst>
        </pc:spChg>
        <pc:spChg chg="del">
          <ac:chgData name="jshazy2002@gmail.com" userId="91a8b179192a6297" providerId="LiveId" clId="{18B6F624-DD11-4AC8-9B93-7F4ADE28D8AF}" dt="2023-11-30T11:19:58.122" v="2429" actId="478"/>
          <ac:spMkLst>
            <pc:docMk/>
            <pc:sldMk cId="914204648" sldId="497"/>
            <ac:spMk id="51" creationId="{E616E045-DAD6-4CBC-64FE-1348088F4508}"/>
          </ac:spMkLst>
        </pc:spChg>
        <pc:spChg chg="del">
          <ac:chgData name="jshazy2002@gmail.com" userId="91a8b179192a6297" providerId="LiveId" clId="{18B6F624-DD11-4AC8-9B93-7F4ADE28D8AF}" dt="2023-11-30T11:19:58.122" v="2429" actId="478"/>
          <ac:spMkLst>
            <pc:docMk/>
            <pc:sldMk cId="914204648" sldId="497"/>
            <ac:spMk id="52" creationId="{3609326E-02B9-9C9C-947E-1AED02186C0D}"/>
          </ac:spMkLst>
        </pc:spChg>
        <pc:spChg chg="del">
          <ac:chgData name="jshazy2002@gmail.com" userId="91a8b179192a6297" providerId="LiveId" clId="{18B6F624-DD11-4AC8-9B93-7F4ADE28D8AF}" dt="2023-11-30T11:19:58.122" v="2429" actId="478"/>
          <ac:spMkLst>
            <pc:docMk/>
            <pc:sldMk cId="914204648" sldId="497"/>
            <ac:spMk id="53" creationId="{8CA5F48B-6BB9-69BC-F340-6B74DE8D14DD}"/>
          </ac:spMkLst>
        </pc:spChg>
        <pc:spChg chg="add del mod">
          <ac:chgData name="jshazy2002@gmail.com" userId="91a8b179192a6297" providerId="LiveId" clId="{18B6F624-DD11-4AC8-9B93-7F4ADE28D8AF}" dt="2023-12-01T03:59:34.164" v="4248" actId="21"/>
          <ac:spMkLst>
            <pc:docMk/>
            <pc:sldMk cId="914204648" sldId="497"/>
            <ac:spMk id="54" creationId="{4BDBC249-4200-2298-BD4B-76060448FDD8}"/>
          </ac:spMkLst>
        </pc:spChg>
        <pc:spChg chg="add del mod">
          <ac:chgData name="jshazy2002@gmail.com" userId="91a8b179192a6297" providerId="LiveId" clId="{18B6F624-DD11-4AC8-9B93-7F4ADE28D8AF}" dt="2023-12-01T03:59:34.164" v="4248" actId="21"/>
          <ac:spMkLst>
            <pc:docMk/>
            <pc:sldMk cId="914204648" sldId="497"/>
            <ac:spMk id="59" creationId="{0A968F1A-D7C8-450E-47E6-E09091A5A71E}"/>
          </ac:spMkLst>
        </pc:spChg>
        <pc:spChg chg="add del mod">
          <ac:chgData name="jshazy2002@gmail.com" userId="91a8b179192a6297" providerId="LiveId" clId="{18B6F624-DD11-4AC8-9B93-7F4ADE28D8AF}" dt="2023-12-01T03:59:34.164" v="4248" actId="21"/>
          <ac:spMkLst>
            <pc:docMk/>
            <pc:sldMk cId="914204648" sldId="497"/>
            <ac:spMk id="60" creationId="{50D00FBB-CB47-9CC4-070A-FBBAD6510B03}"/>
          </ac:spMkLst>
        </pc:spChg>
        <pc:spChg chg="del mod">
          <ac:chgData name="jshazy2002@gmail.com" userId="91a8b179192a6297" providerId="LiveId" clId="{18B6F624-DD11-4AC8-9B93-7F4ADE28D8AF}" dt="2023-12-01T03:59:34.164" v="4248" actId="21"/>
          <ac:spMkLst>
            <pc:docMk/>
            <pc:sldMk cId="914204648" sldId="497"/>
            <ac:spMk id="62" creationId="{DCB9E21B-97D0-4D32-4771-33B94C4741EC}"/>
          </ac:spMkLst>
        </pc:spChg>
        <pc:spChg chg="del mod">
          <ac:chgData name="jshazy2002@gmail.com" userId="91a8b179192a6297" providerId="LiveId" clId="{18B6F624-DD11-4AC8-9B93-7F4ADE28D8AF}" dt="2023-12-01T03:59:34.164" v="4248" actId="21"/>
          <ac:spMkLst>
            <pc:docMk/>
            <pc:sldMk cId="914204648" sldId="497"/>
            <ac:spMk id="66" creationId="{E17A5DF0-C678-3310-68D5-D9675C73C3A3}"/>
          </ac:spMkLst>
        </pc:spChg>
        <pc:spChg chg="del mod">
          <ac:chgData name="jshazy2002@gmail.com" userId="91a8b179192a6297" providerId="LiveId" clId="{18B6F624-DD11-4AC8-9B93-7F4ADE28D8AF}" dt="2023-12-01T03:59:34.164" v="4248" actId="21"/>
          <ac:spMkLst>
            <pc:docMk/>
            <pc:sldMk cId="914204648" sldId="497"/>
            <ac:spMk id="67" creationId="{0CD3CE0B-E7FE-7949-BCC9-54DC39B3D2A9}"/>
          </ac:spMkLst>
        </pc:spChg>
        <pc:picChg chg="add del mod">
          <ac:chgData name="jshazy2002@gmail.com" userId="91a8b179192a6297" providerId="LiveId" clId="{18B6F624-DD11-4AC8-9B93-7F4ADE28D8AF}" dt="2023-12-01T03:59:34.164" v="4248" actId="21"/>
          <ac:picMkLst>
            <pc:docMk/>
            <pc:sldMk cId="914204648" sldId="497"/>
            <ac:picMk id="2" creationId="{7025EC10-59C1-3E49-79BB-CD6410865F46}"/>
          </ac:picMkLst>
        </pc:picChg>
      </pc:sldChg>
      <pc:sldChg chg="addSp delSp modSp add mod ord modTransition delAnim modAnim">
        <pc:chgData name="jshazy2002@gmail.com" userId="91a8b179192a6297" providerId="LiveId" clId="{18B6F624-DD11-4AC8-9B93-7F4ADE28D8AF}" dt="2023-12-01T09:29:57.766" v="4553" actId="207"/>
        <pc:sldMkLst>
          <pc:docMk/>
          <pc:sldMk cId="32919576" sldId="498"/>
        </pc:sldMkLst>
        <pc:spChg chg="add mod">
          <ac:chgData name="jshazy2002@gmail.com" userId="91a8b179192a6297" providerId="LiveId" clId="{18B6F624-DD11-4AC8-9B93-7F4ADE28D8AF}" dt="2023-11-30T19:08:11.260" v="3253" actId="1076"/>
          <ac:spMkLst>
            <pc:docMk/>
            <pc:sldMk cId="32919576" sldId="498"/>
            <ac:spMk id="2" creationId="{10E6426D-3B5F-C214-52B7-0E21AFD622D3}"/>
          </ac:spMkLst>
        </pc:spChg>
        <pc:spChg chg="add del mod">
          <ac:chgData name="jshazy2002@gmail.com" userId="91a8b179192a6297" providerId="LiveId" clId="{18B6F624-DD11-4AC8-9B93-7F4ADE28D8AF}" dt="2023-11-30T19:05:16.942" v="3225" actId="21"/>
          <ac:spMkLst>
            <pc:docMk/>
            <pc:sldMk cId="32919576" sldId="498"/>
            <ac:spMk id="3" creationId="{72DF0B29-0813-682F-6F7B-EB10E77E97C2}"/>
          </ac:spMkLst>
        </pc:spChg>
        <pc:spChg chg="add del mod">
          <ac:chgData name="jshazy2002@gmail.com" userId="91a8b179192a6297" providerId="LiveId" clId="{18B6F624-DD11-4AC8-9B93-7F4ADE28D8AF}" dt="2023-11-30T19:05:07.818" v="3223" actId="21"/>
          <ac:spMkLst>
            <pc:docMk/>
            <pc:sldMk cId="32919576" sldId="498"/>
            <ac:spMk id="4" creationId="{5E0EDDEA-2C1E-D2C2-92A0-2C92E60FC07C}"/>
          </ac:spMkLst>
        </pc:spChg>
        <pc:spChg chg="add mod">
          <ac:chgData name="jshazy2002@gmail.com" userId="91a8b179192a6297" providerId="LiveId" clId="{18B6F624-DD11-4AC8-9B93-7F4ADE28D8AF}" dt="2023-11-30T19:09:59.478" v="3276" actId="1076"/>
          <ac:spMkLst>
            <pc:docMk/>
            <pc:sldMk cId="32919576" sldId="498"/>
            <ac:spMk id="6" creationId="{63CF1E31-8174-9026-C241-9208FA3BF67D}"/>
          </ac:spMkLst>
        </pc:spChg>
        <pc:spChg chg="add mod">
          <ac:chgData name="jshazy2002@gmail.com" userId="91a8b179192a6297" providerId="LiveId" clId="{18B6F624-DD11-4AC8-9B93-7F4ADE28D8AF}" dt="2023-11-30T19:07:28.352" v="3245" actId="164"/>
          <ac:spMkLst>
            <pc:docMk/>
            <pc:sldMk cId="32919576" sldId="498"/>
            <ac:spMk id="7" creationId="{CCBD77F7-7124-899D-95B2-54F00C695F8F}"/>
          </ac:spMkLst>
        </pc:spChg>
        <pc:spChg chg="mod">
          <ac:chgData name="jshazy2002@gmail.com" userId="91a8b179192a6297" providerId="LiveId" clId="{18B6F624-DD11-4AC8-9B93-7F4ADE28D8AF}" dt="2023-11-30T18:27:34.039" v="2909"/>
          <ac:spMkLst>
            <pc:docMk/>
            <pc:sldMk cId="32919576" sldId="498"/>
            <ac:spMk id="8" creationId="{C860CCD1-80A0-16FD-9562-87A02804F94D}"/>
          </ac:spMkLst>
        </pc:spChg>
        <pc:spChg chg="add mod">
          <ac:chgData name="jshazy2002@gmail.com" userId="91a8b179192a6297" providerId="LiveId" clId="{18B6F624-DD11-4AC8-9B93-7F4ADE28D8AF}" dt="2023-12-01T09:29:54.591" v="4552" actId="207"/>
          <ac:spMkLst>
            <pc:docMk/>
            <pc:sldMk cId="32919576" sldId="498"/>
            <ac:spMk id="9" creationId="{B94336CD-A9A0-4871-7481-D70094E2BAE8}"/>
          </ac:spMkLst>
        </pc:spChg>
        <pc:spChg chg="add mod ord">
          <ac:chgData name="jshazy2002@gmail.com" userId="91a8b179192a6297" providerId="LiveId" clId="{18B6F624-DD11-4AC8-9B93-7F4ADE28D8AF}" dt="2023-11-30T19:10:22.323" v="3280" actId="167"/>
          <ac:spMkLst>
            <pc:docMk/>
            <pc:sldMk cId="32919576" sldId="498"/>
            <ac:spMk id="10" creationId="{DFA459AA-D163-FA1A-3DC0-6BE44DA55926}"/>
          </ac:spMkLst>
        </pc:spChg>
        <pc:spChg chg="add del mod">
          <ac:chgData name="jshazy2002@gmail.com" userId="91a8b179192a6297" providerId="LiveId" clId="{18B6F624-DD11-4AC8-9B93-7F4ADE28D8AF}" dt="2023-11-30T19:08:51.611" v="3260" actId="21"/>
          <ac:spMkLst>
            <pc:docMk/>
            <pc:sldMk cId="32919576" sldId="498"/>
            <ac:spMk id="11" creationId="{18CB6CAA-AEA5-7734-96C8-52778B662ED7}"/>
          </ac:spMkLst>
        </pc:spChg>
        <pc:spChg chg="add del mod">
          <ac:chgData name="jshazy2002@gmail.com" userId="91a8b179192a6297" providerId="LiveId" clId="{18B6F624-DD11-4AC8-9B93-7F4ADE28D8AF}" dt="2023-11-30T19:09:05.102" v="3265" actId="21"/>
          <ac:spMkLst>
            <pc:docMk/>
            <pc:sldMk cId="32919576" sldId="498"/>
            <ac:spMk id="12" creationId="{955E20A1-C13C-3E74-BC93-6D1ED18EB68B}"/>
          </ac:spMkLst>
        </pc:spChg>
        <pc:spChg chg="add mod">
          <ac:chgData name="jshazy2002@gmail.com" userId="91a8b179192a6297" providerId="LiveId" clId="{18B6F624-DD11-4AC8-9B93-7F4ADE28D8AF}" dt="2023-11-30T19:11:04.658" v="3285" actId="1076"/>
          <ac:spMkLst>
            <pc:docMk/>
            <pc:sldMk cId="32919576" sldId="498"/>
            <ac:spMk id="13" creationId="{09284BAF-AC57-ECAB-C7CA-D8096587D935}"/>
          </ac:spMkLst>
        </pc:spChg>
        <pc:spChg chg="add mod">
          <ac:chgData name="jshazy2002@gmail.com" userId="91a8b179192a6297" providerId="LiveId" clId="{18B6F624-DD11-4AC8-9B93-7F4ADE28D8AF}" dt="2023-11-30T19:18:34.983" v="3334" actId="404"/>
          <ac:spMkLst>
            <pc:docMk/>
            <pc:sldMk cId="32919576" sldId="498"/>
            <ac:spMk id="14" creationId="{F15C9494-C198-A522-A890-D226BAF6A642}"/>
          </ac:spMkLst>
        </pc:spChg>
        <pc:spChg chg="del">
          <ac:chgData name="jshazy2002@gmail.com" userId="91a8b179192a6297" providerId="LiveId" clId="{18B6F624-DD11-4AC8-9B93-7F4ADE28D8AF}" dt="2023-11-30T18:11:09.640" v="2801" actId="478"/>
          <ac:spMkLst>
            <pc:docMk/>
            <pc:sldMk cId="32919576" sldId="498"/>
            <ac:spMk id="15" creationId="{82942EC3-5499-E983-206C-19C5A4633781}"/>
          </ac:spMkLst>
        </pc:spChg>
        <pc:spChg chg="add mod">
          <ac:chgData name="jshazy2002@gmail.com" userId="91a8b179192a6297" providerId="LiveId" clId="{18B6F624-DD11-4AC8-9B93-7F4ADE28D8AF}" dt="2023-11-30T19:18:40.559" v="3338"/>
          <ac:spMkLst>
            <pc:docMk/>
            <pc:sldMk cId="32919576" sldId="498"/>
            <ac:spMk id="16" creationId="{4F7BE2C7-E393-B952-1E7B-BF1221FDDE79}"/>
          </ac:spMkLst>
        </pc:spChg>
        <pc:spChg chg="add mod">
          <ac:chgData name="jshazy2002@gmail.com" userId="91a8b179192a6297" providerId="LiveId" clId="{18B6F624-DD11-4AC8-9B93-7F4ADE28D8AF}" dt="2023-11-30T19:21:48.041" v="3490" actId="1076"/>
          <ac:spMkLst>
            <pc:docMk/>
            <pc:sldMk cId="32919576" sldId="498"/>
            <ac:spMk id="17" creationId="{79850FD1-E7ED-CE38-8AC1-90FAD1BA63CF}"/>
          </ac:spMkLst>
        </pc:spChg>
        <pc:spChg chg="add mod">
          <ac:chgData name="jshazy2002@gmail.com" userId="91a8b179192a6297" providerId="LiveId" clId="{18B6F624-DD11-4AC8-9B93-7F4ADE28D8AF}" dt="2023-12-01T09:29:50.756" v="4551" actId="207"/>
          <ac:spMkLst>
            <pc:docMk/>
            <pc:sldMk cId="32919576" sldId="498"/>
            <ac:spMk id="18" creationId="{43C018B8-2C4D-1C58-AD81-76F265EB8A1E}"/>
          </ac:spMkLst>
        </pc:spChg>
        <pc:spChg chg="add mod ord">
          <ac:chgData name="jshazy2002@gmail.com" userId="91a8b179192a6297" providerId="LiveId" clId="{18B6F624-DD11-4AC8-9B93-7F4ADE28D8AF}" dt="2023-11-30T19:05:50.770" v="3231" actId="164"/>
          <ac:spMkLst>
            <pc:docMk/>
            <pc:sldMk cId="32919576" sldId="498"/>
            <ac:spMk id="19" creationId="{B94779A8-3080-24A6-75F0-D2334910690E}"/>
          </ac:spMkLst>
        </pc:spChg>
        <pc:spChg chg="del">
          <ac:chgData name="jshazy2002@gmail.com" userId="91a8b179192a6297" providerId="LiveId" clId="{18B6F624-DD11-4AC8-9B93-7F4ADE28D8AF}" dt="2023-11-30T18:11:12.111" v="2802" actId="478"/>
          <ac:spMkLst>
            <pc:docMk/>
            <pc:sldMk cId="32919576" sldId="498"/>
            <ac:spMk id="20" creationId="{27A253A1-CEC1-52B5-E238-257EB92A2015}"/>
          </ac:spMkLst>
        </pc:spChg>
        <pc:spChg chg="del">
          <ac:chgData name="jshazy2002@gmail.com" userId="91a8b179192a6297" providerId="LiveId" clId="{18B6F624-DD11-4AC8-9B93-7F4ADE28D8AF}" dt="2023-11-30T18:11:16.338" v="2804" actId="478"/>
          <ac:spMkLst>
            <pc:docMk/>
            <pc:sldMk cId="32919576" sldId="498"/>
            <ac:spMk id="22" creationId="{C397D1B0-3721-8573-9155-CD45FFC7AD54}"/>
          </ac:spMkLst>
        </pc:spChg>
        <pc:spChg chg="del">
          <ac:chgData name="jshazy2002@gmail.com" userId="91a8b179192a6297" providerId="LiveId" clId="{18B6F624-DD11-4AC8-9B93-7F4ADE28D8AF}" dt="2023-11-30T18:11:18.391" v="2805" actId="478"/>
          <ac:spMkLst>
            <pc:docMk/>
            <pc:sldMk cId="32919576" sldId="498"/>
            <ac:spMk id="24" creationId="{9A34A3ED-F36B-2625-4DCF-DB1E732EC6D5}"/>
          </ac:spMkLst>
        </pc:spChg>
        <pc:spChg chg="del">
          <ac:chgData name="jshazy2002@gmail.com" userId="91a8b179192a6297" providerId="LiveId" clId="{18B6F624-DD11-4AC8-9B93-7F4ADE28D8AF}" dt="2023-11-30T18:11:14.324" v="2803" actId="478"/>
          <ac:spMkLst>
            <pc:docMk/>
            <pc:sldMk cId="32919576" sldId="498"/>
            <ac:spMk id="34" creationId="{5BC003BC-4142-1D2F-4942-425AFE8FA387}"/>
          </ac:spMkLst>
        </pc:spChg>
        <pc:spChg chg="del">
          <ac:chgData name="jshazy2002@gmail.com" userId="91a8b179192a6297" providerId="LiveId" clId="{18B6F624-DD11-4AC8-9B93-7F4ADE28D8AF}" dt="2023-11-30T18:11:09.640" v="2801" actId="478"/>
          <ac:spMkLst>
            <pc:docMk/>
            <pc:sldMk cId="32919576" sldId="498"/>
            <ac:spMk id="35" creationId="{421984A4-1DBD-591D-BF2E-4F141ACC252D}"/>
          </ac:spMkLst>
        </pc:spChg>
        <pc:spChg chg="del">
          <ac:chgData name="jshazy2002@gmail.com" userId="91a8b179192a6297" providerId="LiveId" clId="{18B6F624-DD11-4AC8-9B93-7F4ADE28D8AF}" dt="2023-11-30T18:11:09.640" v="2801" actId="478"/>
          <ac:spMkLst>
            <pc:docMk/>
            <pc:sldMk cId="32919576" sldId="498"/>
            <ac:spMk id="36" creationId="{3E69B7EB-3072-E5E4-DAAA-B1E46E6D1F7D}"/>
          </ac:spMkLst>
        </pc:spChg>
        <pc:spChg chg="add del mod">
          <ac:chgData name="jshazy2002@gmail.com" userId="91a8b179192a6297" providerId="LiveId" clId="{18B6F624-DD11-4AC8-9B93-7F4ADE28D8AF}" dt="2023-11-30T19:09:00.509" v="3262" actId="21"/>
          <ac:spMkLst>
            <pc:docMk/>
            <pc:sldMk cId="32919576" sldId="498"/>
            <ac:spMk id="46" creationId="{C4EC1C9F-225D-2C0A-5490-514CA485CE2D}"/>
          </ac:spMkLst>
        </pc:spChg>
        <pc:spChg chg="add mod">
          <ac:chgData name="jshazy2002@gmail.com" userId="91a8b179192a6297" providerId="LiveId" clId="{18B6F624-DD11-4AC8-9B93-7F4ADE28D8AF}" dt="2023-11-30T19:09:16.610" v="3268" actId="164"/>
          <ac:spMkLst>
            <pc:docMk/>
            <pc:sldMk cId="32919576" sldId="498"/>
            <ac:spMk id="47" creationId="{A21D948C-23D5-7311-3C33-AC2071B4768A}"/>
          </ac:spMkLst>
        </pc:spChg>
        <pc:spChg chg="add mod">
          <ac:chgData name="jshazy2002@gmail.com" userId="91a8b179192a6297" providerId="LiveId" clId="{18B6F624-DD11-4AC8-9B93-7F4ADE28D8AF}" dt="2023-12-01T09:29:57.766" v="4553" actId="207"/>
          <ac:spMkLst>
            <pc:docMk/>
            <pc:sldMk cId="32919576" sldId="498"/>
            <ac:spMk id="48" creationId="{6E5B811C-C96E-91A1-B0A9-2C180DC0B511}"/>
          </ac:spMkLst>
        </pc:spChg>
        <pc:spChg chg="del">
          <ac:chgData name="jshazy2002@gmail.com" userId="91a8b179192a6297" providerId="LiveId" clId="{18B6F624-DD11-4AC8-9B93-7F4ADE28D8AF}" dt="2023-11-30T18:11:09.640" v="2801" actId="478"/>
          <ac:spMkLst>
            <pc:docMk/>
            <pc:sldMk cId="32919576" sldId="498"/>
            <ac:spMk id="76" creationId="{5F9C88EE-ED3F-6723-A393-709D53CA1625}"/>
          </ac:spMkLst>
        </pc:spChg>
        <pc:spChg chg="del">
          <ac:chgData name="jshazy2002@gmail.com" userId="91a8b179192a6297" providerId="LiveId" clId="{18B6F624-DD11-4AC8-9B93-7F4ADE28D8AF}" dt="2023-11-30T18:11:09.640" v="2801" actId="478"/>
          <ac:spMkLst>
            <pc:docMk/>
            <pc:sldMk cId="32919576" sldId="498"/>
            <ac:spMk id="77" creationId="{92FB34F5-192C-D8AB-B9DC-74D7DC65B136}"/>
          </ac:spMkLst>
        </pc:spChg>
        <pc:spChg chg="del">
          <ac:chgData name="jshazy2002@gmail.com" userId="91a8b179192a6297" providerId="LiveId" clId="{18B6F624-DD11-4AC8-9B93-7F4ADE28D8AF}" dt="2023-11-30T18:11:09.640" v="2801" actId="478"/>
          <ac:spMkLst>
            <pc:docMk/>
            <pc:sldMk cId="32919576" sldId="498"/>
            <ac:spMk id="78" creationId="{1FB00197-1F4F-F625-077E-3E0784A06AA7}"/>
          </ac:spMkLst>
        </pc:spChg>
        <pc:spChg chg="del">
          <ac:chgData name="jshazy2002@gmail.com" userId="91a8b179192a6297" providerId="LiveId" clId="{18B6F624-DD11-4AC8-9B93-7F4ADE28D8AF}" dt="2023-11-30T18:11:09.640" v="2801" actId="478"/>
          <ac:spMkLst>
            <pc:docMk/>
            <pc:sldMk cId="32919576" sldId="498"/>
            <ac:spMk id="79" creationId="{F8A2BBEB-267F-B142-D2F9-660F17696263}"/>
          </ac:spMkLst>
        </pc:spChg>
        <pc:spChg chg="del">
          <ac:chgData name="jshazy2002@gmail.com" userId="91a8b179192a6297" providerId="LiveId" clId="{18B6F624-DD11-4AC8-9B93-7F4ADE28D8AF}" dt="2023-11-30T18:11:09.640" v="2801" actId="478"/>
          <ac:spMkLst>
            <pc:docMk/>
            <pc:sldMk cId="32919576" sldId="498"/>
            <ac:spMk id="80" creationId="{A7D4506C-C7AE-5F45-D709-4BFDC19B6B83}"/>
          </ac:spMkLst>
        </pc:spChg>
        <pc:spChg chg="del">
          <ac:chgData name="jshazy2002@gmail.com" userId="91a8b179192a6297" providerId="LiveId" clId="{18B6F624-DD11-4AC8-9B93-7F4ADE28D8AF}" dt="2023-11-30T18:11:09.640" v="2801" actId="478"/>
          <ac:spMkLst>
            <pc:docMk/>
            <pc:sldMk cId="32919576" sldId="498"/>
            <ac:spMk id="81" creationId="{83ADE29E-4020-4FC7-9227-3C6616CC9BF5}"/>
          </ac:spMkLst>
        </pc:spChg>
        <pc:spChg chg="del">
          <ac:chgData name="jshazy2002@gmail.com" userId="91a8b179192a6297" providerId="LiveId" clId="{18B6F624-DD11-4AC8-9B93-7F4ADE28D8AF}" dt="2023-11-30T18:11:09.640" v="2801" actId="478"/>
          <ac:spMkLst>
            <pc:docMk/>
            <pc:sldMk cId="32919576" sldId="498"/>
            <ac:spMk id="82" creationId="{A68DEC13-B272-41A6-D17F-1861AC4F222A}"/>
          </ac:spMkLst>
        </pc:spChg>
        <pc:spChg chg="del">
          <ac:chgData name="jshazy2002@gmail.com" userId="91a8b179192a6297" providerId="LiveId" clId="{18B6F624-DD11-4AC8-9B93-7F4ADE28D8AF}" dt="2023-11-30T18:11:09.640" v="2801" actId="478"/>
          <ac:spMkLst>
            <pc:docMk/>
            <pc:sldMk cId="32919576" sldId="498"/>
            <ac:spMk id="83" creationId="{C815C3F3-9F1D-0C4B-2972-DBD3F8C0044D}"/>
          </ac:spMkLst>
        </pc:spChg>
        <pc:spChg chg="del">
          <ac:chgData name="jshazy2002@gmail.com" userId="91a8b179192a6297" providerId="LiveId" clId="{18B6F624-DD11-4AC8-9B93-7F4ADE28D8AF}" dt="2023-11-30T18:11:18.391" v="2805" actId="478"/>
          <ac:spMkLst>
            <pc:docMk/>
            <pc:sldMk cId="32919576" sldId="498"/>
            <ac:spMk id="86" creationId="{408E544C-5FE0-96DC-E2DB-BFD32D4C56A9}"/>
          </ac:spMkLst>
        </pc:spChg>
        <pc:spChg chg="del">
          <ac:chgData name="jshazy2002@gmail.com" userId="91a8b179192a6297" providerId="LiveId" clId="{18B6F624-DD11-4AC8-9B93-7F4ADE28D8AF}" dt="2023-11-30T18:11:18.391" v="2805" actId="478"/>
          <ac:spMkLst>
            <pc:docMk/>
            <pc:sldMk cId="32919576" sldId="498"/>
            <ac:spMk id="87" creationId="{B1B415B7-6D67-17CB-07EF-3AF57174322F}"/>
          </ac:spMkLst>
        </pc:spChg>
        <pc:spChg chg="del">
          <ac:chgData name="jshazy2002@gmail.com" userId="91a8b179192a6297" providerId="LiveId" clId="{18B6F624-DD11-4AC8-9B93-7F4ADE28D8AF}" dt="2023-11-30T18:11:12.111" v="2802" actId="478"/>
          <ac:spMkLst>
            <pc:docMk/>
            <pc:sldMk cId="32919576" sldId="498"/>
            <ac:spMk id="88" creationId="{B6CCC9A8-3C11-E5B4-21B7-AB77524F32BA}"/>
          </ac:spMkLst>
        </pc:spChg>
        <pc:spChg chg="del">
          <ac:chgData name="jshazy2002@gmail.com" userId="91a8b179192a6297" providerId="LiveId" clId="{18B6F624-DD11-4AC8-9B93-7F4ADE28D8AF}" dt="2023-11-30T18:11:09.640" v="2801" actId="478"/>
          <ac:spMkLst>
            <pc:docMk/>
            <pc:sldMk cId="32919576" sldId="498"/>
            <ac:spMk id="89" creationId="{1B5DF83D-0AE1-6AF4-1915-78A90C3F57EA}"/>
          </ac:spMkLst>
        </pc:spChg>
        <pc:spChg chg="del">
          <ac:chgData name="jshazy2002@gmail.com" userId="91a8b179192a6297" providerId="LiveId" clId="{18B6F624-DD11-4AC8-9B93-7F4ADE28D8AF}" dt="2023-11-30T18:11:09.640" v="2801" actId="478"/>
          <ac:spMkLst>
            <pc:docMk/>
            <pc:sldMk cId="32919576" sldId="498"/>
            <ac:spMk id="90" creationId="{07E3F9A2-EEF4-4956-6D7A-F591522E8F79}"/>
          </ac:spMkLst>
        </pc:spChg>
        <pc:grpChg chg="add mod">
          <ac:chgData name="jshazy2002@gmail.com" userId="91a8b179192a6297" providerId="LiveId" clId="{18B6F624-DD11-4AC8-9B93-7F4ADE28D8AF}" dt="2023-11-30T19:09:43.550" v="3273" actId="1076"/>
          <ac:grpSpMkLst>
            <pc:docMk/>
            <pc:sldMk cId="32919576" sldId="498"/>
            <ac:grpSpMk id="21" creationId="{242571B8-586C-AFF1-CB6B-69A44CEE6973}"/>
          </ac:grpSpMkLst>
        </pc:grpChg>
        <pc:grpChg chg="add mod">
          <ac:chgData name="jshazy2002@gmail.com" userId="91a8b179192a6297" providerId="LiveId" clId="{18B6F624-DD11-4AC8-9B93-7F4ADE28D8AF}" dt="2023-11-30T19:09:46.089" v="3274" actId="1076"/>
          <ac:grpSpMkLst>
            <pc:docMk/>
            <pc:sldMk cId="32919576" sldId="498"/>
            <ac:grpSpMk id="23" creationId="{13C61DD1-A81F-CC2F-C043-1CBE93CAD1E4}"/>
          </ac:grpSpMkLst>
        </pc:grpChg>
        <pc:grpChg chg="del">
          <ac:chgData name="jshazy2002@gmail.com" userId="91a8b179192a6297" providerId="LiveId" clId="{18B6F624-DD11-4AC8-9B93-7F4ADE28D8AF}" dt="2023-11-30T18:11:09.640" v="2801" actId="478"/>
          <ac:grpSpMkLst>
            <pc:docMk/>
            <pc:sldMk cId="32919576" sldId="498"/>
            <ac:grpSpMk id="25" creationId="{D872C372-E5C6-7597-4EA8-5FC4B0E219A7}"/>
          </ac:grpSpMkLst>
        </pc:grpChg>
        <pc:grpChg chg="del">
          <ac:chgData name="jshazy2002@gmail.com" userId="91a8b179192a6297" providerId="LiveId" clId="{18B6F624-DD11-4AC8-9B93-7F4ADE28D8AF}" dt="2023-11-30T18:11:18.391" v="2805" actId="478"/>
          <ac:grpSpMkLst>
            <pc:docMk/>
            <pc:sldMk cId="32919576" sldId="498"/>
            <ac:grpSpMk id="28" creationId="{00537E9E-64C4-EAD7-79E1-A3DB3973B7A0}"/>
          </ac:grpSpMkLst>
        </pc:grpChg>
        <pc:grpChg chg="del">
          <ac:chgData name="jshazy2002@gmail.com" userId="91a8b179192a6297" providerId="LiveId" clId="{18B6F624-DD11-4AC8-9B93-7F4ADE28D8AF}" dt="2023-11-30T18:11:18.391" v="2805" actId="478"/>
          <ac:grpSpMkLst>
            <pc:docMk/>
            <pc:sldMk cId="32919576" sldId="498"/>
            <ac:grpSpMk id="31" creationId="{63C69C00-99C2-9DB3-E4D6-6D344FB22F54}"/>
          </ac:grpSpMkLst>
        </pc:grpChg>
        <pc:grpChg chg="del">
          <ac:chgData name="jshazy2002@gmail.com" userId="91a8b179192a6297" providerId="LiveId" clId="{18B6F624-DD11-4AC8-9B93-7F4ADE28D8AF}" dt="2023-11-30T18:11:09.640" v="2801" actId="478"/>
          <ac:grpSpMkLst>
            <pc:docMk/>
            <pc:sldMk cId="32919576" sldId="498"/>
            <ac:grpSpMk id="37" creationId="{29D45B6C-71E6-8446-3CE1-A270D9006643}"/>
          </ac:grpSpMkLst>
        </pc:grpChg>
        <pc:grpChg chg="del">
          <ac:chgData name="jshazy2002@gmail.com" userId="91a8b179192a6297" providerId="LiveId" clId="{18B6F624-DD11-4AC8-9B93-7F4ADE28D8AF}" dt="2023-11-30T18:11:09.640" v="2801" actId="478"/>
          <ac:grpSpMkLst>
            <pc:docMk/>
            <pc:sldMk cId="32919576" sldId="498"/>
            <ac:grpSpMk id="40" creationId="{7EBD694E-E7BC-3429-0442-D3C3F5250BAD}"/>
          </ac:grpSpMkLst>
        </pc:grpChg>
        <pc:grpChg chg="del">
          <ac:chgData name="jshazy2002@gmail.com" userId="91a8b179192a6297" providerId="LiveId" clId="{18B6F624-DD11-4AC8-9B93-7F4ADE28D8AF}" dt="2023-11-30T18:11:09.640" v="2801" actId="478"/>
          <ac:grpSpMkLst>
            <pc:docMk/>
            <pc:sldMk cId="32919576" sldId="498"/>
            <ac:grpSpMk id="43" creationId="{AC5FBCCE-6BD6-6FAE-A6CD-68ABD7A932D4}"/>
          </ac:grpSpMkLst>
        </pc:grpChg>
        <pc:grpChg chg="add mod">
          <ac:chgData name="jshazy2002@gmail.com" userId="91a8b179192a6297" providerId="LiveId" clId="{18B6F624-DD11-4AC8-9B93-7F4ADE28D8AF}" dt="2023-11-30T19:09:53.003" v="3275" actId="1076"/>
          <ac:grpSpMkLst>
            <pc:docMk/>
            <pc:sldMk cId="32919576" sldId="498"/>
            <ac:grpSpMk id="49" creationId="{DADA594C-DB4E-F375-0282-7D4434CECA06}"/>
          </ac:grpSpMkLst>
        </pc:grpChg>
      </pc:sldChg>
      <pc:sldChg chg="add del">
        <pc:chgData name="jshazy2002@gmail.com" userId="91a8b179192a6297" providerId="LiveId" clId="{18B6F624-DD11-4AC8-9B93-7F4ADE28D8AF}" dt="2023-11-30T11:27:12.140" v="2714"/>
        <pc:sldMkLst>
          <pc:docMk/>
          <pc:sldMk cId="1447333036" sldId="498"/>
        </pc:sldMkLst>
      </pc:sldChg>
      <pc:sldChg chg="addSp delSp modSp add del mod ord addAnim delAnim modAnim">
        <pc:chgData name="jshazy2002@gmail.com" userId="91a8b179192a6297" providerId="LiveId" clId="{18B6F624-DD11-4AC8-9B93-7F4ADE28D8AF}" dt="2023-11-30T20:27:39.456" v="3904" actId="47"/>
        <pc:sldMkLst>
          <pc:docMk/>
          <pc:sldMk cId="4065262525" sldId="499"/>
        </pc:sldMkLst>
        <pc:spChg chg="mod">
          <ac:chgData name="jshazy2002@gmail.com" userId="91a8b179192a6297" providerId="LiveId" clId="{18B6F624-DD11-4AC8-9B93-7F4ADE28D8AF}" dt="2023-11-30T18:30:56.162" v="2946"/>
          <ac:spMkLst>
            <pc:docMk/>
            <pc:sldMk cId="4065262525" sldId="499"/>
            <ac:spMk id="3" creationId="{CD05F683-F8B1-E743-9CB3-C9A1B14D7C6E}"/>
          </ac:spMkLst>
        </pc:spChg>
        <pc:spChg chg="mod">
          <ac:chgData name="jshazy2002@gmail.com" userId="91a8b179192a6297" providerId="LiveId" clId="{18B6F624-DD11-4AC8-9B93-7F4ADE28D8AF}" dt="2023-11-30T18:30:56.162" v="2946"/>
          <ac:spMkLst>
            <pc:docMk/>
            <pc:sldMk cId="4065262525" sldId="499"/>
            <ac:spMk id="4" creationId="{0707B1C9-3D18-B9FD-967E-E47A3A42F977}"/>
          </ac:spMkLst>
        </pc:spChg>
        <pc:spChg chg="mod">
          <ac:chgData name="jshazy2002@gmail.com" userId="91a8b179192a6297" providerId="LiveId" clId="{18B6F624-DD11-4AC8-9B93-7F4ADE28D8AF}" dt="2023-11-30T18:30:56.162" v="2946"/>
          <ac:spMkLst>
            <pc:docMk/>
            <pc:sldMk cId="4065262525" sldId="499"/>
            <ac:spMk id="6" creationId="{715385EB-EA2E-959A-3783-EF3B04C8199F}"/>
          </ac:spMkLst>
        </pc:spChg>
        <pc:spChg chg="mod">
          <ac:chgData name="jshazy2002@gmail.com" userId="91a8b179192a6297" providerId="LiveId" clId="{18B6F624-DD11-4AC8-9B93-7F4ADE28D8AF}" dt="2023-11-30T18:30:53.334" v="2945" actId="14100"/>
          <ac:spMkLst>
            <pc:docMk/>
            <pc:sldMk cId="4065262525" sldId="499"/>
            <ac:spMk id="8" creationId="{C860CCD1-80A0-16FD-9562-87A02804F94D}"/>
          </ac:spMkLst>
        </pc:spChg>
        <pc:spChg chg="mod">
          <ac:chgData name="jshazy2002@gmail.com" userId="91a8b179192a6297" providerId="LiveId" clId="{18B6F624-DD11-4AC8-9B93-7F4ADE28D8AF}" dt="2023-11-30T18:30:56.162" v="2946"/>
          <ac:spMkLst>
            <pc:docMk/>
            <pc:sldMk cId="4065262525" sldId="499"/>
            <ac:spMk id="9" creationId="{F2903C7D-C733-5241-79CA-3B75CE2CC8FC}"/>
          </ac:spMkLst>
        </pc:spChg>
        <pc:spChg chg="mod">
          <ac:chgData name="jshazy2002@gmail.com" userId="91a8b179192a6297" providerId="LiveId" clId="{18B6F624-DD11-4AC8-9B93-7F4ADE28D8AF}" dt="2023-11-30T18:30:56.162" v="2946"/>
          <ac:spMkLst>
            <pc:docMk/>
            <pc:sldMk cId="4065262525" sldId="499"/>
            <ac:spMk id="10" creationId="{47618127-E5F8-04D5-C7BE-EC821F11E384}"/>
          </ac:spMkLst>
        </pc:spChg>
        <pc:spChg chg="mod">
          <ac:chgData name="jshazy2002@gmail.com" userId="91a8b179192a6297" providerId="LiveId" clId="{18B6F624-DD11-4AC8-9B93-7F4ADE28D8AF}" dt="2023-11-30T18:30:56.162" v="2946"/>
          <ac:spMkLst>
            <pc:docMk/>
            <pc:sldMk cId="4065262525" sldId="499"/>
            <ac:spMk id="11" creationId="{A639ADAD-B75F-56DD-0E28-5AEC13C1DE6A}"/>
          </ac:spMkLst>
        </pc:spChg>
        <pc:spChg chg="mod">
          <ac:chgData name="jshazy2002@gmail.com" userId="91a8b179192a6297" providerId="LiveId" clId="{18B6F624-DD11-4AC8-9B93-7F4ADE28D8AF}" dt="2023-11-30T18:30:56.162" v="2946"/>
          <ac:spMkLst>
            <pc:docMk/>
            <pc:sldMk cId="4065262525" sldId="499"/>
            <ac:spMk id="13" creationId="{A73390F6-3F22-0273-C3DD-66A45A046F34}"/>
          </ac:spMkLst>
        </pc:spChg>
        <pc:spChg chg="mod">
          <ac:chgData name="jshazy2002@gmail.com" userId="91a8b179192a6297" providerId="LiveId" clId="{18B6F624-DD11-4AC8-9B93-7F4ADE28D8AF}" dt="2023-11-30T18:30:56.162" v="2946"/>
          <ac:spMkLst>
            <pc:docMk/>
            <pc:sldMk cId="4065262525" sldId="499"/>
            <ac:spMk id="14" creationId="{B759D7DE-7701-8A22-FB91-F282D5E0E2F2}"/>
          </ac:spMkLst>
        </pc:spChg>
        <pc:spChg chg="mod">
          <ac:chgData name="jshazy2002@gmail.com" userId="91a8b179192a6297" providerId="LiveId" clId="{18B6F624-DD11-4AC8-9B93-7F4ADE28D8AF}" dt="2023-11-30T18:30:56.162" v="2946"/>
          <ac:spMkLst>
            <pc:docMk/>
            <pc:sldMk cId="4065262525" sldId="499"/>
            <ac:spMk id="15" creationId="{D7BE2376-02CF-2B3C-2D1A-C44F745BF274}"/>
          </ac:spMkLst>
        </pc:spChg>
        <pc:spChg chg="mod">
          <ac:chgData name="jshazy2002@gmail.com" userId="91a8b179192a6297" providerId="LiveId" clId="{18B6F624-DD11-4AC8-9B93-7F4ADE28D8AF}" dt="2023-11-30T18:30:56.162" v="2946"/>
          <ac:spMkLst>
            <pc:docMk/>
            <pc:sldMk cId="4065262525" sldId="499"/>
            <ac:spMk id="19" creationId="{3E554F46-9C03-66A8-15F7-1973DCBDAAB7}"/>
          </ac:spMkLst>
        </pc:spChg>
        <pc:spChg chg="mod">
          <ac:chgData name="jshazy2002@gmail.com" userId="91a8b179192a6297" providerId="LiveId" clId="{18B6F624-DD11-4AC8-9B93-7F4ADE28D8AF}" dt="2023-11-30T18:30:56.162" v="2946"/>
          <ac:spMkLst>
            <pc:docMk/>
            <pc:sldMk cId="4065262525" sldId="499"/>
            <ac:spMk id="20" creationId="{F7269F48-F009-E5C7-9D8C-727A4AEDB136}"/>
          </ac:spMkLst>
        </pc:spChg>
        <pc:spChg chg="mod">
          <ac:chgData name="jshazy2002@gmail.com" userId="91a8b179192a6297" providerId="LiveId" clId="{18B6F624-DD11-4AC8-9B93-7F4ADE28D8AF}" dt="2023-11-30T18:30:56.162" v="2946"/>
          <ac:spMkLst>
            <pc:docMk/>
            <pc:sldMk cId="4065262525" sldId="499"/>
            <ac:spMk id="21" creationId="{43C6224E-EF91-8130-D063-F9C1B6CDB424}"/>
          </ac:spMkLst>
        </pc:spChg>
        <pc:spChg chg="mod">
          <ac:chgData name="jshazy2002@gmail.com" userId="91a8b179192a6297" providerId="LiveId" clId="{18B6F624-DD11-4AC8-9B93-7F4ADE28D8AF}" dt="2023-11-30T18:30:56.162" v="2946"/>
          <ac:spMkLst>
            <pc:docMk/>
            <pc:sldMk cId="4065262525" sldId="499"/>
            <ac:spMk id="22" creationId="{18612E89-F657-CF54-F54A-521BF97FF997}"/>
          </ac:spMkLst>
        </pc:spChg>
        <pc:spChg chg="mod">
          <ac:chgData name="jshazy2002@gmail.com" userId="91a8b179192a6297" providerId="LiveId" clId="{18B6F624-DD11-4AC8-9B93-7F4ADE28D8AF}" dt="2023-11-30T18:30:56.162" v="2946"/>
          <ac:spMkLst>
            <pc:docMk/>
            <pc:sldMk cId="4065262525" sldId="499"/>
            <ac:spMk id="23" creationId="{24D433BE-6C23-F542-2005-24688C56E228}"/>
          </ac:spMkLst>
        </pc:spChg>
        <pc:spChg chg="mod">
          <ac:chgData name="jshazy2002@gmail.com" userId="91a8b179192a6297" providerId="LiveId" clId="{18B6F624-DD11-4AC8-9B93-7F4ADE28D8AF}" dt="2023-11-30T18:30:56.162" v="2946"/>
          <ac:spMkLst>
            <pc:docMk/>
            <pc:sldMk cId="4065262525" sldId="499"/>
            <ac:spMk id="25" creationId="{F88167D1-CDA8-4EBF-3F34-08918C521650}"/>
          </ac:spMkLst>
        </pc:spChg>
        <pc:spChg chg="mod">
          <ac:chgData name="jshazy2002@gmail.com" userId="91a8b179192a6297" providerId="LiveId" clId="{18B6F624-DD11-4AC8-9B93-7F4ADE28D8AF}" dt="2023-11-30T18:30:56.162" v="2946"/>
          <ac:spMkLst>
            <pc:docMk/>
            <pc:sldMk cId="4065262525" sldId="499"/>
            <ac:spMk id="29" creationId="{690E0F83-B9C6-D802-EE3A-938FCF2D21A9}"/>
          </ac:spMkLst>
        </pc:spChg>
        <pc:spChg chg="mod">
          <ac:chgData name="jshazy2002@gmail.com" userId="91a8b179192a6297" providerId="LiveId" clId="{18B6F624-DD11-4AC8-9B93-7F4ADE28D8AF}" dt="2023-11-30T18:30:56.162" v="2946"/>
          <ac:spMkLst>
            <pc:docMk/>
            <pc:sldMk cId="4065262525" sldId="499"/>
            <ac:spMk id="30" creationId="{43AA8124-C7CE-8188-38A0-D37E4FA71ADB}"/>
          </ac:spMkLst>
        </pc:spChg>
        <pc:spChg chg="mod">
          <ac:chgData name="jshazy2002@gmail.com" userId="91a8b179192a6297" providerId="LiveId" clId="{18B6F624-DD11-4AC8-9B93-7F4ADE28D8AF}" dt="2023-11-30T18:30:56.162" v="2946"/>
          <ac:spMkLst>
            <pc:docMk/>
            <pc:sldMk cId="4065262525" sldId="499"/>
            <ac:spMk id="31" creationId="{015FB314-B063-4D51-3453-F99F9B75B894}"/>
          </ac:spMkLst>
        </pc:spChg>
        <pc:spChg chg="mod">
          <ac:chgData name="jshazy2002@gmail.com" userId="91a8b179192a6297" providerId="LiveId" clId="{18B6F624-DD11-4AC8-9B93-7F4ADE28D8AF}" dt="2023-11-30T18:30:56.162" v="2946"/>
          <ac:spMkLst>
            <pc:docMk/>
            <pc:sldMk cId="4065262525" sldId="499"/>
            <ac:spMk id="33" creationId="{9117DA0B-893A-ACE3-0960-9E3AF90F623F}"/>
          </ac:spMkLst>
        </pc:spChg>
        <pc:spChg chg="mod">
          <ac:chgData name="jshazy2002@gmail.com" userId="91a8b179192a6297" providerId="LiveId" clId="{18B6F624-DD11-4AC8-9B93-7F4ADE28D8AF}" dt="2023-11-30T18:30:56.162" v="2946"/>
          <ac:spMkLst>
            <pc:docMk/>
            <pc:sldMk cId="4065262525" sldId="499"/>
            <ac:spMk id="34" creationId="{E02B83F6-0A60-5C32-46C1-3588A7A9D4E9}"/>
          </ac:spMkLst>
        </pc:spChg>
        <pc:spChg chg="mod">
          <ac:chgData name="jshazy2002@gmail.com" userId="91a8b179192a6297" providerId="LiveId" clId="{18B6F624-DD11-4AC8-9B93-7F4ADE28D8AF}" dt="2023-11-30T18:30:56.162" v="2946"/>
          <ac:spMkLst>
            <pc:docMk/>
            <pc:sldMk cId="4065262525" sldId="499"/>
            <ac:spMk id="35" creationId="{CD3134F8-80DF-64EB-AA99-3D6A1BDE84DA}"/>
          </ac:spMkLst>
        </pc:spChg>
        <pc:spChg chg="mod">
          <ac:chgData name="jshazy2002@gmail.com" userId="91a8b179192a6297" providerId="LiveId" clId="{18B6F624-DD11-4AC8-9B93-7F4ADE28D8AF}" dt="2023-11-30T18:30:56.162" v="2946"/>
          <ac:spMkLst>
            <pc:docMk/>
            <pc:sldMk cId="4065262525" sldId="499"/>
            <ac:spMk id="37" creationId="{FE2DED00-D9D1-144D-319B-8FBE65A49991}"/>
          </ac:spMkLst>
        </pc:spChg>
        <pc:spChg chg="mod">
          <ac:chgData name="jshazy2002@gmail.com" userId="91a8b179192a6297" providerId="LiveId" clId="{18B6F624-DD11-4AC8-9B93-7F4ADE28D8AF}" dt="2023-11-30T18:30:56.162" v="2946"/>
          <ac:spMkLst>
            <pc:docMk/>
            <pc:sldMk cId="4065262525" sldId="499"/>
            <ac:spMk id="41" creationId="{06E8939D-443B-C12A-7ECC-AF8756D73101}"/>
          </ac:spMkLst>
        </pc:spChg>
        <pc:spChg chg="mod">
          <ac:chgData name="jshazy2002@gmail.com" userId="91a8b179192a6297" providerId="LiveId" clId="{18B6F624-DD11-4AC8-9B93-7F4ADE28D8AF}" dt="2023-11-30T18:30:56.162" v="2946"/>
          <ac:spMkLst>
            <pc:docMk/>
            <pc:sldMk cId="4065262525" sldId="499"/>
            <ac:spMk id="45" creationId="{8BDED7BA-118E-30AC-2EA8-870A8FBE1C88}"/>
          </ac:spMkLst>
        </pc:spChg>
        <pc:spChg chg="mod">
          <ac:chgData name="jshazy2002@gmail.com" userId="91a8b179192a6297" providerId="LiveId" clId="{18B6F624-DD11-4AC8-9B93-7F4ADE28D8AF}" dt="2023-11-30T18:30:56.162" v="2946"/>
          <ac:spMkLst>
            <pc:docMk/>
            <pc:sldMk cId="4065262525" sldId="499"/>
            <ac:spMk id="49" creationId="{F73BE77D-37B5-9ADE-95CA-40C3B11AFF56}"/>
          </ac:spMkLst>
        </pc:spChg>
        <pc:spChg chg="mod topLvl">
          <ac:chgData name="jshazy2002@gmail.com" userId="91a8b179192a6297" providerId="LiveId" clId="{18B6F624-DD11-4AC8-9B93-7F4ADE28D8AF}" dt="2023-11-30T20:18:31.551" v="3823" actId="478"/>
          <ac:spMkLst>
            <pc:docMk/>
            <pc:sldMk cId="4065262525" sldId="499"/>
            <ac:spMk id="53" creationId="{1183825D-7D49-3E4C-94FC-77C60DA3D3F7}"/>
          </ac:spMkLst>
        </pc:spChg>
        <pc:spChg chg="add del mod topLvl">
          <ac:chgData name="jshazy2002@gmail.com" userId="91a8b179192a6297" providerId="LiveId" clId="{18B6F624-DD11-4AC8-9B93-7F4ADE28D8AF}" dt="2023-11-30T20:18:31.551" v="3823" actId="478"/>
          <ac:spMkLst>
            <pc:docMk/>
            <pc:sldMk cId="4065262525" sldId="499"/>
            <ac:spMk id="54" creationId="{2E67919F-E21D-20F1-2124-1B68866CCA38}"/>
          </ac:spMkLst>
        </pc:spChg>
        <pc:spChg chg="mod">
          <ac:chgData name="jshazy2002@gmail.com" userId="91a8b179192a6297" providerId="LiveId" clId="{18B6F624-DD11-4AC8-9B93-7F4ADE28D8AF}" dt="2023-11-30T18:30:56.162" v="2946"/>
          <ac:spMkLst>
            <pc:docMk/>
            <pc:sldMk cId="4065262525" sldId="499"/>
            <ac:spMk id="56" creationId="{B25CE959-6871-A6AA-3C0A-5D491F5D8773}"/>
          </ac:spMkLst>
        </pc:spChg>
        <pc:spChg chg="mod">
          <ac:chgData name="jshazy2002@gmail.com" userId="91a8b179192a6297" providerId="LiveId" clId="{18B6F624-DD11-4AC8-9B93-7F4ADE28D8AF}" dt="2023-11-30T18:30:56.162" v="2946"/>
          <ac:spMkLst>
            <pc:docMk/>
            <pc:sldMk cId="4065262525" sldId="499"/>
            <ac:spMk id="57" creationId="{686A255F-2C75-AA7A-6C46-50F17A3B973F}"/>
          </ac:spMkLst>
        </pc:spChg>
        <pc:spChg chg="mod">
          <ac:chgData name="jshazy2002@gmail.com" userId="91a8b179192a6297" providerId="LiveId" clId="{18B6F624-DD11-4AC8-9B93-7F4ADE28D8AF}" dt="2023-11-30T18:30:56.162" v="2946"/>
          <ac:spMkLst>
            <pc:docMk/>
            <pc:sldMk cId="4065262525" sldId="499"/>
            <ac:spMk id="59" creationId="{9CF89980-D942-606B-652D-B21EE1FE9CDA}"/>
          </ac:spMkLst>
        </pc:spChg>
        <pc:spChg chg="mod">
          <ac:chgData name="jshazy2002@gmail.com" userId="91a8b179192a6297" providerId="LiveId" clId="{18B6F624-DD11-4AC8-9B93-7F4ADE28D8AF}" dt="2023-11-30T18:30:56.162" v="2946"/>
          <ac:spMkLst>
            <pc:docMk/>
            <pc:sldMk cId="4065262525" sldId="499"/>
            <ac:spMk id="60" creationId="{20A03552-1C73-D987-547C-55AA7EFB5411}"/>
          </ac:spMkLst>
        </pc:spChg>
        <pc:spChg chg="add del mod topLvl">
          <ac:chgData name="jshazy2002@gmail.com" userId="91a8b179192a6297" providerId="LiveId" clId="{18B6F624-DD11-4AC8-9B93-7F4ADE28D8AF}" dt="2023-11-30T20:18:32.736" v="3824" actId="478"/>
          <ac:spMkLst>
            <pc:docMk/>
            <pc:sldMk cId="4065262525" sldId="499"/>
            <ac:spMk id="62" creationId="{CBB8454D-930D-E779-B87B-45C46A11A78D}"/>
          </ac:spMkLst>
        </pc:spChg>
        <pc:spChg chg="add del mod topLvl">
          <ac:chgData name="jshazy2002@gmail.com" userId="91a8b179192a6297" providerId="LiveId" clId="{18B6F624-DD11-4AC8-9B93-7F4ADE28D8AF}" dt="2023-11-30T20:18:32.736" v="3824" actId="478"/>
          <ac:spMkLst>
            <pc:docMk/>
            <pc:sldMk cId="4065262525" sldId="499"/>
            <ac:spMk id="63" creationId="{5B7EA373-AFB6-934B-C79F-E2CE904390CF}"/>
          </ac:spMkLst>
        </pc:spChg>
        <pc:spChg chg="mod">
          <ac:chgData name="jshazy2002@gmail.com" userId="91a8b179192a6297" providerId="LiveId" clId="{18B6F624-DD11-4AC8-9B93-7F4ADE28D8AF}" dt="2023-11-30T18:30:56.162" v="2946"/>
          <ac:spMkLst>
            <pc:docMk/>
            <pc:sldMk cId="4065262525" sldId="499"/>
            <ac:spMk id="65" creationId="{8EA89C85-FAE2-D5DE-4264-695BF8078ECA}"/>
          </ac:spMkLst>
        </pc:spChg>
        <pc:spChg chg="mod">
          <ac:chgData name="jshazy2002@gmail.com" userId="91a8b179192a6297" providerId="LiveId" clId="{18B6F624-DD11-4AC8-9B93-7F4ADE28D8AF}" dt="2023-11-30T18:30:56.162" v="2946"/>
          <ac:spMkLst>
            <pc:docMk/>
            <pc:sldMk cId="4065262525" sldId="499"/>
            <ac:spMk id="66" creationId="{76659D73-7021-E440-A8AE-A1E2AF8F44EC}"/>
          </ac:spMkLst>
        </pc:spChg>
        <pc:spChg chg="add mod">
          <ac:chgData name="jshazy2002@gmail.com" userId="91a8b179192a6297" providerId="LiveId" clId="{18B6F624-DD11-4AC8-9B93-7F4ADE28D8AF}" dt="2023-11-30T18:30:56.162" v="2946"/>
          <ac:spMkLst>
            <pc:docMk/>
            <pc:sldMk cId="4065262525" sldId="499"/>
            <ac:spMk id="67" creationId="{96CB2929-6FD5-D5CA-9A61-06BE2F7946AB}"/>
          </ac:spMkLst>
        </pc:spChg>
        <pc:spChg chg="add mod">
          <ac:chgData name="jshazy2002@gmail.com" userId="91a8b179192a6297" providerId="LiveId" clId="{18B6F624-DD11-4AC8-9B93-7F4ADE28D8AF}" dt="2023-11-30T18:30:56.162" v="2946"/>
          <ac:spMkLst>
            <pc:docMk/>
            <pc:sldMk cId="4065262525" sldId="499"/>
            <ac:spMk id="68" creationId="{6219DF8C-FC45-6F4F-DDDF-9863356EEDEC}"/>
          </ac:spMkLst>
        </pc:spChg>
        <pc:spChg chg="add mod">
          <ac:chgData name="jshazy2002@gmail.com" userId="91a8b179192a6297" providerId="LiveId" clId="{18B6F624-DD11-4AC8-9B93-7F4ADE28D8AF}" dt="2023-11-30T18:30:56.162" v="2946"/>
          <ac:spMkLst>
            <pc:docMk/>
            <pc:sldMk cId="4065262525" sldId="499"/>
            <ac:spMk id="69" creationId="{2A620572-2D41-09E0-8E16-BDA8BC825C7D}"/>
          </ac:spMkLst>
        </pc:spChg>
        <pc:spChg chg="add mod">
          <ac:chgData name="jshazy2002@gmail.com" userId="91a8b179192a6297" providerId="LiveId" clId="{18B6F624-DD11-4AC8-9B93-7F4ADE28D8AF}" dt="2023-11-30T18:30:56.162" v="2946"/>
          <ac:spMkLst>
            <pc:docMk/>
            <pc:sldMk cId="4065262525" sldId="499"/>
            <ac:spMk id="70" creationId="{9D69F6A8-634B-7E04-8741-DFBC79EA780B}"/>
          </ac:spMkLst>
        </pc:spChg>
        <pc:spChg chg="add mod">
          <ac:chgData name="jshazy2002@gmail.com" userId="91a8b179192a6297" providerId="LiveId" clId="{18B6F624-DD11-4AC8-9B93-7F4ADE28D8AF}" dt="2023-11-30T18:30:56.162" v="2946"/>
          <ac:spMkLst>
            <pc:docMk/>
            <pc:sldMk cId="4065262525" sldId="499"/>
            <ac:spMk id="71" creationId="{EC791F28-C6CB-7840-4113-5D750553608E}"/>
          </ac:spMkLst>
        </pc:spChg>
        <pc:grpChg chg="add mod">
          <ac:chgData name="jshazy2002@gmail.com" userId="91a8b179192a6297" providerId="LiveId" clId="{18B6F624-DD11-4AC8-9B93-7F4ADE28D8AF}" dt="2023-11-30T18:30:56.162" v="2946"/>
          <ac:grpSpMkLst>
            <pc:docMk/>
            <pc:sldMk cId="4065262525" sldId="499"/>
            <ac:grpSpMk id="2" creationId="{5563B0BD-A49C-953F-61AC-3B8DDC6DCBCE}"/>
          </ac:grpSpMkLst>
        </pc:grpChg>
        <pc:grpChg chg="add mod">
          <ac:chgData name="jshazy2002@gmail.com" userId="91a8b179192a6297" providerId="LiveId" clId="{18B6F624-DD11-4AC8-9B93-7F4ADE28D8AF}" dt="2023-11-30T18:30:56.162" v="2946"/>
          <ac:grpSpMkLst>
            <pc:docMk/>
            <pc:sldMk cId="4065262525" sldId="499"/>
            <ac:grpSpMk id="7" creationId="{20EEC1BD-1372-CF6D-ECB5-BFDB607F7795}"/>
          </ac:grpSpMkLst>
        </pc:grpChg>
        <pc:grpChg chg="add mod">
          <ac:chgData name="jshazy2002@gmail.com" userId="91a8b179192a6297" providerId="LiveId" clId="{18B6F624-DD11-4AC8-9B93-7F4ADE28D8AF}" dt="2023-11-30T18:30:56.162" v="2946"/>
          <ac:grpSpMkLst>
            <pc:docMk/>
            <pc:sldMk cId="4065262525" sldId="499"/>
            <ac:grpSpMk id="12" creationId="{90170AE9-236A-514D-78EC-9B6FAFBF25E5}"/>
          </ac:grpSpMkLst>
        </pc:grpChg>
        <pc:grpChg chg="add mod">
          <ac:chgData name="jshazy2002@gmail.com" userId="91a8b179192a6297" providerId="LiveId" clId="{18B6F624-DD11-4AC8-9B93-7F4ADE28D8AF}" dt="2023-11-30T18:30:56.162" v="2946"/>
          <ac:grpSpMkLst>
            <pc:docMk/>
            <pc:sldMk cId="4065262525" sldId="499"/>
            <ac:grpSpMk id="16" creationId="{86796463-DE00-BF8B-C558-39C69FA3D377}"/>
          </ac:grpSpMkLst>
        </pc:grpChg>
        <pc:grpChg chg="mod">
          <ac:chgData name="jshazy2002@gmail.com" userId="91a8b179192a6297" providerId="LiveId" clId="{18B6F624-DD11-4AC8-9B93-7F4ADE28D8AF}" dt="2023-11-30T18:30:56.162" v="2946"/>
          <ac:grpSpMkLst>
            <pc:docMk/>
            <pc:sldMk cId="4065262525" sldId="499"/>
            <ac:grpSpMk id="17" creationId="{A04551B3-F699-7929-FA93-77037A078703}"/>
          </ac:grpSpMkLst>
        </pc:grpChg>
        <pc:grpChg chg="mod">
          <ac:chgData name="jshazy2002@gmail.com" userId="91a8b179192a6297" providerId="LiveId" clId="{18B6F624-DD11-4AC8-9B93-7F4ADE28D8AF}" dt="2023-11-30T18:30:56.162" v="2946"/>
          <ac:grpSpMkLst>
            <pc:docMk/>
            <pc:sldMk cId="4065262525" sldId="499"/>
            <ac:grpSpMk id="18" creationId="{FB8250B1-3965-1100-D94C-4853F2CAF792}"/>
          </ac:grpSpMkLst>
        </pc:grpChg>
        <pc:grpChg chg="add mod">
          <ac:chgData name="jshazy2002@gmail.com" userId="91a8b179192a6297" providerId="LiveId" clId="{18B6F624-DD11-4AC8-9B93-7F4ADE28D8AF}" dt="2023-11-30T18:30:56.162" v="2946"/>
          <ac:grpSpMkLst>
            <pc:docMk/>
            <pc:sldMk cId="4065262525" sldId="499"/>
            <ac:grpSpMk id="24" creationId="{FA345A16-42B8-DCEC-5068-7EA064B28E4C}"/>
          </ac:grpSpMkLst>
        </pc:grpChg>
        <pc:grpChg chg="add mod">
          <ac:chgData name="jshazy2002@gmail.com" userId="91a8b179192a6297" providerId="LiveId" clId="{18B6F624-DD11-4AC8-9B93-7F4ADE28D8AF}" dt="2023-11-30T18:30:56.162" v="2946"/>
          <ac:grpSpMkLst>
            <pc:docMk/>
            <pc:sldMk cId="4065262525" sldId="499"/>
            <ac:grpSpMk id="28" creationId="{0B72D065-235B-877A-FC20-C5188AF924FE}"/>
          </ac:grpSpMkLst>
        </pc:grpChg>
        <pc:grpChg chg="add mod">
          <ac:chgData name="jshazy2002@gmail.com" userId="91a8b179192a6297" providerId="LiveId" clId="{18B6F624-DD11-4AC8-9B93-7F4ADE28D8AF}" dt="2023-11-30T18:30:56.162" v="2946"/>
          <ac:grpSpMkLst>
            <pc:docMk/>
            <pc:sldMk cId="4065262525" sldId="499"/>
            <ac:grpSpMk id="32" creationId="{F72CF3F8-EC92-FE24-2F7C-DE4975EF7884}"/>
          </ac:grpSpMkLst>
        </pc:grpChg>
        <pc:grpChg chg="add mod">
          <ac:chgData name="jshazy2002@gmail.com" userId="91a8b179192a6297" providerId="LiveId" clId="{18B6F624-DD11-4AC8-9B93-7F4ADE28D8AF}" dt="2023-11-30T18:30:56.162" v="2946"/>
          <ac:grpSpMkLst>
            <pc:docMk/>
            <pc:sldMk cId="4065262525" sldId="499"/>
            <ac:grpSpMk id="36" creationId="{E7070C6E-6DEE-E434-2A32-E01F739A9158}"/>
          </ac:grpSpMkLst>
        </pc:grpChg>
        <pc:grpChg chg="add mod">
          <ac:chgData name="jshazy2002@gmail.com" userId="91a8b179192a6297" providerId="LiveId" clId="{18B6F624-DD11-4AC8-9B93-7F4ADE28D8AF}" dt="2023-11-30T18:30:56.162" v="2946"/>
          <ac:grpSpMkLst>
            <pc:docMk/>
            <pc:sldMk cId="4065262525" sldId="499"/>
            <ac:grpSpMk id="40" creationId="{1C340C25-98D0-39F3-6056-C9B4DA56EE39}"/>
          </ac:grpSpMkLst>
        </pc:grpChg>
        <pc:grpChg chg="add mod">
          <ac:chgData name="jshazy2002@gmail.com" userId="91a8b179192a6297" providerId="LiveId" clId="{18B6F624-DD11-4AC8-9B93-7F4ADE28D8AF}" dt="2023-11-30T18:30:56.162" v="2946"/>
          <ac:grpSpMkLst>
            <pc:docMk/>
            <pc:sldMk cId="4065262525" sldId="499"/>
            <ac:grpSpMk id="44" creationId="{5F25BCAE-0AAB-F8EF-5D15-3F8EC9BF59C8}"/>
          </ac:grpSpMkLst>
        </pc:grpChg>
        <pc:grpChg chg="add mod">
          <ac:chgData name="jshazy2002@gmail.com" userId="91a8b179192a6297" providerId="LiveId" clId="{18B6F624-DD11-4AC8-9B93-7F4ADE28D8AF}" dt="2023-11-30T18:30:56.162" v="2946"/>
          <ac:grpSpMkLst>
            <pc:docMk/>
            <pc:sldMk cId="4065262525" sldId="499"/>
            <ac:grpSpMk id="48" creationId="{0B8411CE-C298-592D-A3EE-C94DA7DA46CB}"/>
          </ac:grpSpMkLst>
        </pc:grpChg>
        <pc:grpChg chg="add del mod">
          <ac:chgData name="jshazy2002@gmail.com" userId="91a8b179192a6297" providerId="LiveId" clId="{18B6F624-DD11-4AC8-9B93-7F4ADE28D8AF}" dt="2023-11-30T20:18:31.551" v="3823" actId="478"/>
          <ac:grpSpMkLst>
            <pc:docMk/>
            <pc:sldMk cId="4065262525" sldId="499"/>
            <ac:grpSpMk id="52" creationId="{C2A109FD-D578-ABFF-1A2F-DFBFED915108}"/>
          </ac:grpSpMkLst>
        </pc:grpChg>
        <pc:grpChg chg="add mod">
          <ac:chgData name="jshazy2002@gmail.com" userId="91a8b179192a6297" providerId="LiveId" clId="{18B6F624-DD11-4AC8-9B93-7F4ADE28D8AF}" dt="2023-11-30T18:30:56.162" v="2946"/>
          <ac:grpSpMkLst>
            <pc:docMk/>
            <pc:sldMk cId="4065262525" sldId="499"/>
            <ac:grpSpMk id="55" creationId="{67A49494-1E69-3015-58C1-8DCDB22B7549}"/>
          </ac:grpSpMkLst>
        </pc:grpChg>
        <pc:grpChg chg="add mod">
          <ac:chgData name="jshazy2002@gmail.com" userId="91a8b179192a6297" providerId="LiveId" clId="{18B6F624-DD11-4AC8-9B93-7F4ADE28D8AF}" dt="2023-11-30T18:30:56.162" v="2946"/>
          <ac:grpSpMkLst>
            <pc:docMk/>
            <pc:sldMk cId="4065262525" sldId="499"/>
            <ac:grpSpMk id="58" creationId="{DA953C5D-41F8-C0AF-1BB1-299E8D913995}"/>
          </ac:grpSpMkLst>
        </pc:grpChg>
        <pc:grpChg chg="add del mod">
          <ac:chgData name="jshazy2002@gmail.com" userId="91a8b179192a6297" providerId="LiveId" clId="{18B6F624-DD11-4AC8-9B93-7F4ADE28D8AF}" dt="2023-11-30T20:18:32.736" v="3824" actId="478"/>
          <ac:grpSpMkLst>
            <pc:docMk/>
            <pc:sldMk cId="4065262525" sldId="499"/>
            <ac:grpSpMk id="61" creationId="{33A5A988-779D-41A2-DC7E-3D648F5EF8C2}"/>
          </ac:grpSpMkLst>
        </pc:grpChg>
        <pc:grpChg chg="add mod">
          <ac:chgData name="jshazy2002@gmail.com" userId="91a8b179192a6297" providerId="LiveId" clId="{18B6F624-DD11-4AC8-9B93-7F4ADE28D8AF}" dt="2023-11-30T18:30:56.162" v="2946"/>
          <ac:grpSpMkLst>
            <pc:docMk/>
            <pc:sldMk cId="4065262525" sldId="499"/>
            <ac:grpSpMk id="64" creationId="{1C317A37-0BF6-4D73-1F17-F241D39374B9}"/>
          </ac:grpSpMkLst>
        </pc:grpChg>
        <pc:cxnChg chg="mod">
          <ac:chgData name="jshazy2002@gmail.com" userId="91a8b179192a6297" providerId="LiveId" clId="{18B6F624-DD11-4AC8-9B93-7F4ADE28D8AF}" dt="2023-11-30T18:30:56.162" v="2946"/>
          <ac:cxnSpMkLst>
            <pc:docMk/>
            <pc:sldMk cId="4065262525" sldId="499"/>
            <ac:cxnSpMk id="26" creationId="{5E5847C9-07B0-01EA-A489-0823ED153920}"/>
          </ac:cxnSpMkLst>
        </pc:cxnChg>
        <pc:cxnChg chg="mod">
          <ac:chgData name="jshazy2002@gmail.com" userId="91a8b179192a6297" providerId="LiveId" clId="{18B6F624-DD11-4AC8-9B93-7F4ADE28D8AF}" dt="2023-11-30T18:30:56.162" v="2946"/>
          <ac:cxnSpMkLst>
            <pc:docMk/>
            <pc:sldMk cId="4065262525" sldId="499"/>
            <ac:cxnSpMk id="27" creationId="{1F46948C-A28F-9C44-A7B2-B61157E6E768}"/>
          </ac:cxnSpMkLst>
        </pc:cxnChg>
        <pc:cxnChg chg="mod">
          <ac:chgData name="jshazy2002@gmail.com" userId="91a8b179192a6297" providerId="LiveId" clId="{18B6F624-DD11-4AC8-9B93-7F4ADE28D8AF}" dt="2023-11-30T18:30:56.162" v="2946"/>
          <ac:cxnSpMkLst>
            <pc:docMk/>
            <pc:sldMk cId="4065262525" sldId="499"/>
            <ac:cxnSpMk id="38" creationId="{B57082A0-504F-7496-8D33-0018B23D1199}"/>
          </ac:cxnSpMkLst>
        </pc:cxnChg>
        <pc:cxnChg chg="mod">
          <ac:chgData name="jshazy2002@gmail.com" userId="91a8b179192a6297" providerId="LiveId" clId="{18B6F624-DD11-4AC8-9B93-7F4ADE28D8AF}" dt="2023-11-30T18:30:56.162" v="2946"/>
          <ac:cxnSpMkLst>
            <pc:docMk/>
            <pc:sldMk cId="4065262525" sldId="499"/>
            <ac:cxnSpMk id="39" creationId="{45E7B1F2-7FF6-AE0E-B0EC-D0C5CB87CC58}"/>
          </ac:cxnSpMkLst>
        </pc:cxnChg>
        <pc:cxnChg chg="mod">
          <ac:chgData name="jshazy2002@gmail.com" userId="91a8b179192a6297" providerId="LiveId" clId="{18B6F624-DD11-4AC8-9B93-7F4ADE28D8AF}" dt="2023-11-30T18:30:56.162" v="2946"/>
          <ac:cxnSpMkLst>
            <pc:docMk/>
            <pc:sldMk cId="4065262525" sldId="499"/>
            <ac:cxnSpMk id="42" creationId="{F51D7CD5-46D6-92A5-DFB1-1230D0E94A9F}"/>
          </ac:cxnSpMkLst>
        </pc:cxnChg>
        <pc:cxnChg chg="mod">
          <ac:chgData name="jshazy2002@gmail.com" userId="91a8b179192a6297" providerId="LiveId" clId="{18B6F624-DD11-4AC8-9B93-7F4ADE28D8AF}" dt="2023-11-30T18:30:56.162" v="2946"/>
          <ac:cxnSpMkLst>
            <pc:docMk/>
            <pc:sldMk cId="4065262525" sldId="499"/>
            <ac:cxnSpMk id="43" creationId="{612D46C7-8CAC-BD9A-C891-720C47290E82}"/>
          </ac:cxnSpMkLst>
        </pc:cxnChg>
        <pc:cxnChg chg="mod">
          <ac:chgData name="jshazy2002@gmail.com" userId="91a8b179192a6297" providerId="LiveId" clId="{18B6F624-DD11-4AC8-9B93-7F4ADE28D8AF}" dt="2023-11-30T18:30:56.162" v="2946"/>
          <ac:cxnSpMkLst>
            <pc:docMk/>
            <pc:sldMk cId="4065262525" sldId="499"/>
            <ac:cxnSpMk id="46" creationId="{813B26DA-2099-85F2-70D6-A4F417FF5C6D}"/>
          </ac:cxnSpMkLst>
        </pc:cxnChg>
        <pc:cxnChg chg="mod">
          <ac:chgData name="jshazy2002@gmail.com" userId="91a8b179192a6297" providerId="LiveId" clId="{18B6F624-DD11-4AC8-9B93-7F4ADE28D8AF}" dt="2023-11-30T18:30:56.162" v="2946"/>
          <ac:cxnSpMkLst>
            <pc:docMk/>
            <pc:sldMk cId="4065262525" sldId="499"/>
            <ac:cxnSpMk id="47" creationId="{8BDF932B-709F-0356-C9A7-B365F8AC7BD8}"/>
          </ac:cxnSpMkLst>
        </pc:cxnChg>
        <pc:cxnChg chg="mod">
          <ac:chgData name="jshazy2002@gmail.com" userId="91a8b179192a6297" providerId="LiveId" clId="{18B6F624-DD11-4AC8-9B93-7F4ADE28D8AF}" dt="2023-11-30T18:30:56.162" v="2946"/>
          <ac:cxnSpMkLst>
            <pc:docMk/>
            <pc:sldMk cId="4065262525" sldId="499"/>
            <ac:cxnSpMk id="50" creationId="{0FB49F94-97C1-FDC9-578A-1E72CCBBB4EC}"/>
          </ac:cxnSpMkLst>
        </pc:cxnChg>
        <pc:cxnChg chg="mod">
          <ac:chgData name="jshazy2002@gmail.com" userId="91a8b179192a6297" providerId="LiveId" clId="{18B6F624-DD11-4AC8-9B93-7F4ADE28D8AF}" dt="2023-11-30T18:30:56.162" v="2946"/>
          <ac:cxnSpMkLst>
            <pc:docMk/>
            <pc:sldMk cId="4065262525" sldId="499"/>
            <ac:cxnSpMk id="51" creationId="{D3A8F632-ECE2-3E24-1A4E-F066FFEAB316}"/>
          </ac:cxnSpMkLst>
        </pc:cxnChg>
      </pc:sldChg>
      <pc:sldChg chg="addSp delSp modSp add mod ord modTransition delAnim modAnim">
        <pc:chgData name="jshazy2002@gmail.com" userId="91a8b179192a6297" providerId="LiveId" clId="{18B6F624-DD11-4AC8-9B93-7F4ADE28D8AF}" dt="2023-12-01T04:17:07.876" v="4434"/>
        <pc:sldMkLst>
          <pc:docMk/>
          <pc:sldMk cId="2123306288" sldId="500"/>
        </pc:sldMkLst>
        <pc:spChg chg="add del mod">
          <ac:chgData name="jshazy2002@gmail.com" userId="91a8b179192a6297" providerId="LiveId" clId="{18B6F624-DD11-4AC8-9B93-7F4ADE28D8AF}" dt="2023-12-01T03:53:54.496" v="4214"/>
          <ac:spMkLst>
            <pc:docMk/>
            <pc:sldMk cId="2123306288" sldId="500"/>
            <ac:spMk id="2" creationId="{61CC521D-70B3-F403-61A0-498CB8F909B7}"/>
          </ac:spMkLst>
        </pc:spChg>
        <pc:spChg chg="add del mod">
          <ac:chgData name="jshazy2002@gmail.com" userId="91a8b179192a6297" providerId="LiveId" clId="{18B6F624-DD11-4AC8-9B93-7F4ADE28D8AF}" dt="2023-11-30T18:12:22.399" v="2833" actId="22"/>
          <ac:spMkLst>
            <pc:docMk/>
            <pc:sldMk cId="2123306288" sldId="500"/>
            <ac:spMk id="3" creationId="{9E0EC031-607F-AC87-FA8F-0F3844B70258}"/>
          </ac:spMkLst>
        </pc:spChg>
        <pc:spChg chg="mod">
          <ac:chgData name="jshazy2002@gmail.com" userId="91a8b179192a6297" providerId="LiveId" clId="{18B6F624-DD11-4AC8-9B93-7F4ADE28D8AF}" dt="2023-12-01T03:53:52.033" v="4213"/>
          <ac:spMkLst>
            <pc:docMk/>
            <pc:sldMk cId="2123306288" sldId="500"/>
            <ac:spMk id="4" creationId="{A719D7E9-C245-9C80-BB76-9C14B17A2FC1}"/>
          </ac:spMkLst>
        </pc:spChg>
        <pc:spChg chg="add del mod">
          <ac:chgData name="jshazy2002@gmail.com" userId="91a8b179192a6297" providerId="LiveId" clId="{18B6F624-DD11-4AC8-9B93-7F4ADE28D8AF}" dt="2023-12-01T03:54:04.844" v="4217" actId="478"/>
          <ac:spMkLst>
            <pc:docMk/>
            <pc:sldMk cId="2123306288" sldId="500"/>
            <ac:spMk id="6" creationId="{54F7FF8B-9C17-F80C-6873-7E01F7D133C7}"/>
          </ac:spMkLst>
        </pc:spChg>
        <pc:spChg chg="mod">
          <ac:chgData name="jshazy2002@gmail.com" userId="91a8b179192a6297" providerId="LiveId" clId="{18B6F624-DD11-4AC8-9B93-7F4ADE28D8AF}" dt="2023-12-01T03:53:52.033" v="4213"/>
          <ac:spMkLst>
            <pc:docMk/>
            <pc:sldMk cId="2123306288" sldId="500"/>
            <ac:spMk id="7" creationId="{C8DE142E-DA33-70AC-1AD6-51D80738B479}"/>
          </ac:spMkLst>
        </pc:spChg>
        <pc:spChg chg="del">
          <ac:chgData name="jshazy2002@gmail.com" userId="91a8b179192a6297" providerId="LiveId" clId="{18B6F624-DD11-4AC8-9B93-7F4ADE28D8AF}" dt="2023-12-01T03:53:57.953" v="4215" actId="478"/>
          <ac:spMkLst>
            <pc:docMk/>
            <pc:sldMk cId="2123306288" sldId="500"/>
            <ac:spMk id="8" creationId="{C860CCD1-80A0-16FD-9562-87A02804F94D}"/>
          </ac:spMkLst>
        </pc:spChg>
        <pc:spChg chg="add mod">
          <ac:chgData name="jshazy2002@gmail.com" userId="91a8b179192a6297" providerId="LiveId" clId="{18B6F624-DD11-4AC8-9B93-7F4ADE28D8AF}" dt="2023-12-01T03:53:59.764" v="4216"/>
          <ac:spMkLst>
            <pc:docMk/>
            <pc:sldMk cId="2123306288" sldId="500"/>
            <ac:spMk id="9" creationId="{95CC6D5A-50CB-5574-2536-DD023699D874}"/>
          </ac:spMkLst>
        </pc:spChg>
        <pc:spChg chg="mod">
          <ac:chgData name="jshazy2002@gmail.com" userId="91a8b179192a6297" providerId="LiveId" clId="{18B6F624-DD11-4AC8-9B93-7F4ADE28D8AF}" dt="2023-12-01T03:53:59.764" v="4216"/>
          <ac:spMkLst>
            <pc:docMk/>
            <pc:sldMk cId="2123306288" sldId="500"/>
            <ac:spMk id="11" creationId="{C7C7357F-B047-5824-C8A0-B58EB6EB3E2A}"/>
          </ac:spMkLst>
        </pc:spChg>
        <pc:spChg chg="mod">
          <ac:chgData name="jshazy2002@gmail.com" userId="91a8b179192a6297" providerId="LiveId" clId="{18B6F624-DD11-4AC8-9B93-7F4ADE28D8AF}" dt="2023-12-01T03:53:59.764" v="4216"/>
          <ac:spMkLst>
            <pc:docMk/>
            <pc:sldMk cId="2123306288" sldId="500"/>
            <ac:spMk id="12" creationId="{C4A27300-FEF2-3070-76CB-DE28DF64CF7C}"/>
          </ac:spMkLst>
        </pc:spChg>
        <pc:spChg chg="add mod">
          <ac:chgData name="jshazy2002@gmail.com" userId="91a8b179192a6297" providerId="LiveId" clId="{18B6F624-DD11-4AC8-9B93-7F4ADE28D8AF}" dt="2023-12-01T03:54:17.874" v="4219"/>
          <ac:spMkLst>
            <pc:docMk/>
            <pc:sldMk cId="2123306288" sldId="500"/>
            <ac:spMk id="13" creationId="{AD28DCC9-A791-F532-CC50-F92D65EC53CB}"/>
          </ac:spMkLst>
        </pc:spChg>
        <pc:grpChg chg="add del mod">
          <ac:chgData name="jshazy2002@gmail.com" userId="91a8b179192a6297" providerId="LiveId" clId="{18B6F624-DD11-4AC8-9B93-7F4ADE28D8AF}" dt="2023-12-01T03:53:54.496" v="4214"/>
          <ac:grpSpMkLst>
            <pc:docMk/>
            <pc:sldMk cId="2123306288" sldId="500"/>
            <ac:grpSpMk id="3" creationId="{9DB59A4A-9ED8-617B-3932-03061E67A69B}"/>
          </ac:grpSpMkLst>
        </pc:grpChg>
        <pc:grpChg chg="add mod">
          <ac:chgData name="jshazy2002@gmail.com" userId="91a8b179192a6297" providerId="LiveId" clId="{18B6F624-DD11-4AC8-9B93-7F4ADE28D8AF}" dt="2023-12-01T03:53:59.764" v="4216"/>
          <ac:grpSpMkLst>
            <pc:docMk/>
            <pc:sldMk cId="2123306288" sldId="500"/>
            <ac:grpSpMk id="10" creationId="{97A39B7B-7084-E3AA-652E-B3A60F8CEE90}"/>
          </ac:grpSpMkLst>
        </pc:grpChg>
        <pc:picChg chg="add mod">
          <ac:chgData name="jshazy2002@gmail.com" userId="91a8b179192a6297" providerId="LiveId" clId="{18B6F624-DD11-4AC8-9B93-7F4ADE28D8AF}" dt="2023-12-01T03:54:17.874" v="4219"/>
          <ac:picMkLst>
            <pc:docMk/>
            <pc:sldMk cId="2123306288" sldId="500"/>
            <ac:picMk id="14" creationId="{37E46CF9-4E6F-9240-CD1C-C4CE38E582B2}"/>
          </ac:picMkLst>
        </pc:picChg>
        <pc:picChg chg="add mod">
          <ac:chgData name="jshazy2002@gmail.com" userId="91a8b179192a6297" providerId="LiveId" clId="{18B6F624-DD11-4AC8-9B93-7F4ADE28D8AF}" dt="2023-12-01T03:54:17.874" v="4219"/>
          <ac:picMkLst>
            <pc:docMk/>
            <pc:sldMk cId="2123306288" sldId="500"/>
            <ac:picMk id="15" creationId="{0AEE8371-8A32-82C9-34FD-7121B7A3594E}"/>
          </ac:picMkLst>
        </pc:picChg>
        <pc:picChg chg="add mod">
          <ac:chgData name="jshazy2002@gmail.com" userId="91a8b179192a6297" providerId="LiveId" clId="{18B6F624-DD11-4AC8-9B93-7F4ADE28D8AF}" dt="2023-12-01T03:54:17.874" v="4219"/>
          <ac:picMkLst>
            <pc:docMk/>
            <pc:sldMk cId="2123306288" sldId="500"/>
            <ac:picMk id="16" creationId="{A59742FD-A4C6-54D7-3CA7-2EE2474078DA}"/>
          </ac:picMkLst>
        </pc:picChg>
        <pc:picChg chg="add mod">
          <ac:chgData name="jshazy2002@gmail.com" userId="91a8b179192a6297" providerId="LiveId" clId="{18B6F624-DD11-4AC8-9B93-7F4ADE28D8AF}" dt="2023-12-01T03:54:17.874" v="4219"/>
          <ac:picMkLst>
            <pc:docMk/>
            <pc:sldMk cId="2123306288" sldId="500"/>
            <ac:picMk id="17" creationId="{86E3010D-6D25-0375-5626-45602EF2DA81}"/>
          </ac:picMkLst>
        </pc:picChg>
      </pc:sldChg>
      <pc:sldChg chg="addSp delSp modSp add del mod">
        <pc:chgData name="jshazy2002@gmail.com" userId="91a8b179192a6297" providerId="LiveId" clId="{18B6F624-DD11-4AC8-9B93-7F4ADE28D8AF}" dt="2023-11-30T18:59:19.084" v="3097" actId="47"/>
        <pc:sldMkLst>
          <pc:docMk/>
          <pc:sldMk cId="264531496" sldId="501"/>
        </pc:sldMkLst>
        <pc:spChg chg="add mod">
          <ac:chgData name="jshazy2002@gmail.com" userId="91a8b179192a6297" providerId="LiveId" clId="{18B6F624-DD11-4AC8-9B93-7F4ADE28D8AF}" dt="2023-11-30T18:50:23.322" v="2993"/>
          <ac:spMkLst>
            <pc:docMk/>
            <pc:sldMk cId="264531496" sldId="501"/>
            <ac:spMk id="2" creationId="{E1BE5880-14DD-B6A4-E842-569585F30023}"/>
          </ac:spMkLst>
        </pc:spChg>
        <pc:spChg chg="add mod">
          <ac:chgData name="jshazy2002@gmail.com" userId="91a8b179192a6297" providerId="LiveId" clId="{18B6F624-DD11-4AC8-9B93-7F4ADE28D8AF}" dt="2023-11-30T18:55:16.584" v="3070" actId="1076"/>
          <ac:spMkLst>
            <pc:docMk/>
            <pc:sldMk cId="264531496" sldId="501"/>
            <ac:spMk id="3" creationId="{E3A0580A-173F-124F-AA6E-C7C680D1C17F}"/>
          </ac:spMkLst>
        </pc:spChg>
        <pc:spChg chg="add del mod">
          <ac:chgData name="jshazy2002@gmail.com" userId="91a8b179192a6297" providerId="LiveId" clId="{18B6F624-DD11-4AC8-9B93-7F4ADE28D8AF}" dt="2023-11-30T18:55:45.340" v="3080" actId="478"/>
          <ac:spMkLst>
            <pc:docMk/>
            <pc:sldMk cId="264531496" sldId="501"/>
            <ac:spMk id="5" creationId="{7C075CC5-161E-6FF8-FC77-CF8ED867F693}"/>
          </ac:spMkLst>
        </pc:spChg>
        <pc:spChg chg="add mod">
          <ac:chgData name="jshazy2002@gmail.com" userId="91a8b179192a6297" providerId="LiveId" clId="{18B6F624-DD11-4AC8-9B93-7F4ADE28D8AF}" dt="2023-11-30T18:55:22.002" v="3071" actId="1076"/>
          <ac:spMkLst>
            <pc:docMk/>
            <pc:sldMk cId="264531496" sldId="501"/>
            <ac:spMk id="6" creationId="{BA3C6C86-3E7C-E37E-8C17-AC18582FE092}"/>
          </ac:spMkLst>
        </pc:spChg>
        <pc:spChg chg="del">
          <ac:chgData name="jshazy2002@gmail.com" userId="91a8b179192a6297" providerId="LiveId" clId="{18B6F624-DD11-4AC8-9B93-7F4ADE28D8AF}" dt="2023-11-30T18:55:47.760" v="3081" actId="478"/>
          <ac:spMkLst>
            <pc:docMk/>
            <pc:sldMk cId="264531496" sldId="501"/>
            <ac:spMk id="14" creationId="{85421FA2-C561-1EF9-E460-B7E0FDED9B19}"/>
          </ac:spMkLst>
        </pc:spChg>
        <pc:spChg chg="del">
          <ac:chgData name="jshazy2002@gmail.com" userId="91a8b179192a6297" providerId="LiveId" clId="{18B6F624-DD11-4AC8-9B93-7F4ADE28D8AF}" dt="2023-11-30T18:55:42.129" v="3078" actId="478"/>
          <ac:spMkLst>
            <pc:docMk/>
            <pc:sldMk cId="264531496" sldId="501"/>
            <ac:spMk id="15" creationId="{B93F1722-4F98-B869-7138-AB3F045DD308}"/>
          </ac:spMkLst>
        </pc:spChg>
        <pc:spChg chg="del">
          <ac:chgData name="jshazy2002@gmail.com" userId="91a8b179192a6297" providerId="LiveId" clId="{18B6F624-DD11-4AC8-9B93-7F4ADE28D8AF}" dt="2023-11-30T18:55:40.571" v="3077" actId="478"/>
          <ac:spMkLst>
            <pc:docMk/>
            <pc:sldMk cId="264531496" sldId="501"/>
            <ac:spMk id="16" creationId="{F91DC774-7CC5-A815-5AD5-ACE7D8F6B4F1}"/>
          </ac:spMkLst>
        </pc:spChg>
        <pc:spChg chg="del mod">
          <ac:chgData name="jshazy2002@gmail.com" userId="91a8b179192a6297" providerId="LiveId" clId="{18B6F624-DD11-4AC8-9B93-7F4ADE28D8AF}" dt="2023-11-30T18:55:38.484" v="3076" actId="478"/>
          <ac:spMkLst>
            <pc:docMk/>
            <pc:sldMk cId="264531496" sldId="501"/>
            <ac:spMk id="17" creationId="{E78C6387-BFE0-1B34-7866-27155A6FD7B8}"/>
          </ac:spMkLst>
        </pc:spChg>
        <pc:spChg chg="del">
          <ac:chgData name="jshazy2002@gmail.com" userId="91a8b179192a6297" providerId="LiveId" clId="{18B6F624-DD11-4AC8-9B93-7F4ADE28D8AF}" dt="2023-11-30T18:55:51.047" v="3084" actId="478"/>
          <ac:spMkLst>
            <pc:docMk/>
            <pc:sldMk cId="264531496" sldId="501"/>
            <ac:spMk id="18" creationId="{23D638DF-5EDF-DAE7-4AF3-500482EB1435}"/>
          </ac:spMkLst>
        </pc:spChg>
        <pc:spChg chg="del mod">
          <ac:chgData name="jshazy2002@gmail.com" userId="91a8b179192a6297" providerId="LiveId" clId="{18B6F624-DD11-4AC8-9B93-7F4ADE28D8AF}" dt="2023-11-30T18:55:56.893" v="3086" actId="478"/>
          <ac:spMkLst>
            <pc:docMk/>
            <pc:sldMk cId="264531496" sldId="501"/>
            <ac:spMk id="19" creationId="{CFD73F6A-799F-F891-B789-8937918315B2}"/>
          </ac:spMkLst>
        </pc:spChg>
        <pc:spChg chg="add del">
          <ac:chgData name="jshazy2002@gmail.com" userId="91a8b179192a6297" providerId="LiveId" clId="{18B6F624-DD11-4AC8-9B93-7F4ADE28D8AF}" dt="2023-11-30T18:50:33.276" v="2995" actId="21"/>
          <ac:spMkLst>
            <pc:docMk/>
            <pc:sldMk cId="264531496" sldId="501"/>
            <ac:spMk id="30" creationId="{C7DA8F58-B359-2CA3-60F5-294A43F23D02}"/>
          </ac:spMkLst>
        </pc:spChg>
        <pc:spChg chg="del">
          <ac:chgData name="jshazy2002@gmail.com" userId="91a8b179192a6297" providerId="LiveId" clId="{18B6F624-DD11-4AC8-9B93-7F4ADE28D8AF}" dt="2023-11-30T18:51:06.478" v="3002" actId="21"/>
          <ac:spMkLst>
            <pc:docMk/>
            <pc:sldMk cId="264531496" sldId="501"/>
            <ac:spMk id="31" creationId="{056B69BF-B203-5FE5-1D0F-D50B9F474BC1}"/>
          </ac:spMkLst>
        </pc:spChg>
        <pc:grpChg chg="del">
          <ac:chgData name="jshazy2002@gmail.com" userId="91a8b179192a6297" providerId="LiveId" clId="{18B6F624-DD11-4AC8-9B93-7F4ADE28D8AF}" dt="2023-11-30T18:55:53.333" v="3085" actId="478"/>
          <ac:grpSpMkLst>
            <pc:docMk/>
            <pc:sldMk cId="264531496" sldId="501"/>
            <ac:grpSpMk id="8" creationId="{2C0B4487-67CC-7A3D-A9E2-A24A6FA4C6A1}"/>
          </ac:grpSpMkLst>
        </pc:grpChg>
        <pc:grpChg chg="del">
          <ac:chgData name="jshazy2002@gmail.com" userId="91a8b179192a6297" providerId="LiveId" clId="{18B6F624-DD11-4AC8-9B93-7F4ADE28D8AF}" dt="2023-11-30T18:55:48.729" v="3082" actId="478"/>
          <ac:grpSpMkLst>
            <pc:docMk/>
            <pc:sldMk cId="264531496" sldId="501"/>
            <ac:grpSpMk id="9" creationId="{6386A4AD-9713-BF3E-120D-0FA0C429B1A4}"/>
          </ac:grpSpMkLst>
        </pc:grpChg>
        <pc:grpChg chg="del">
          <ac:chgData name="jshazy2002@gmail.com" userId="91a8b179192a6297" providerId="LiveId" clId="{18B6F624-DD11-4AC8-9B93-7F4ADE28D8AF}" dt="2023-11-30T18:55:49.583" v="3083" actId="478"/>
          <ac:grpSpMkLst>
            <pc:docMk/>
            <pc:sldMk cId="264531496" sldId="501"/>
            <ac:grpSpMk id="10" creationId="{6A085149-D642-477B-8F8F-8C2FB0BE4A7F}"/>
          </ac:grpSpMkLst>
        </pc:grpChg>
      </pc:sldChg>
      <pc:sldChg chg="addSp delSp modSp add mod modTransition delAnim modAnim">
        <pc:chgData name="jshazy2002@gmail.com" userId="91a8b179192a6297" providerId="LiveId" clId="{18B6F624-DD11-4AC8-9B93-7F4ADE28D8AF}" dt="2023-12-01T04:33:39.514" v="4537" actId="1076"/>
        <pc:sldMkLst>
          <pc:docMk/>
          <pc:sldMk cId="3887100933" sldId="502"/>
        </pc:sldMkLst>
        <pc:spChg chg="del">
          <ac:chgData name="jshazy2002@gmail.com" userId="91a8b179192a6297" providerId="LiveId" clId="{18B6F624-DD11-4AC8-9B93-7F4ADE28D8AF}" dt="2023-11-30T20:21:30.438" v="3834" actId="478"/>
          <ac:spMkLst>
            <pc:docMk/>
            <pc:sldMk cId="3887100933" sldId="502"/>
            <ac:spMk id="14" creationId="{85421FA2-C561-1EF9-E460-B7E0FDED9B19}"/>
          </ac:spMkLst>
        </pc:spChg>
        <pc:spChg chg="del mod">
          <ac:chgData name="jshazy2002@gmail.com" userId="91a8b179192a6297" providerId="LiveId" clId="{18B6F624-DD11-4AC8-9B93-7F4ADE28D8AF}" dt="2023-11-30T20:21:25.400" v="3831" actId="478"/>
          <ac:spMkLst>
            <pc:docMk/>
            <pc:sldMk cId="3887100933" sldId="502"/>
            <ac:spMk id="15" creationId="{B93F1722-4F98-B869-7138-AB3F045DD308}"/>
          </ac:spMkLst>
        </pc:spChg>
        <pc:spChg chg="add mod">
          <ac:chgData name="jshazy2002@gmail.com" userId="91a8b179192a6297" providerId="LiveId" clId="{18B6F624-DD11-4AC8-9B93-7F4ADE28D8AF}" dt="2023-12-01T04:07:23.166" v="4339" actId="1076"/>
          <ac:spMkLst>
            <pc:docMk/>
            <pc:sldMk cId="3887100933" sldId="502"/>
            <ac:spMk id="16" creationId="{E7AC0BB0-4B41-52CF-E9ED-FF9F096FE727}"/>
          </ac:spMkLst>
        </pc:spChg>
        <pc:spChg chg="del">
          <ac:chgData name="jshazy2002@gmail.com" userId="91a8b179192a6297" providerId="LiveId" clId="{18B6F624-DD11-4AC8-9B93-7F4ADE28D8AF}" dt="2023-11-30T20:21:23.490" v="3829" actId="478"/>
          <ac:spMkLst>
            <pc:docMk/>
            <pc:sldMk cId="3887100933" sldId="502"/>
            <ac:spMk id="16" creationId="{F91DC774-7CC5-A815-5AD5-ACE7D8F6B4F1}"/>
          </ac:spMkLst>
        </pc:spChg>
        <pc:spChg chg="del">
          <ac:chgData name="jshazy2002@gmail.com" userId="91a8b179192a6297" providerId="LiveId" clId="{18B6F624-DD11-4AC8-9B93-7F4ADE28D8AF}" dt="2023-11-30T20:21:31.728" v="3835" actId="478"/>
          <ac:spMkLst>
            <pc:docMk/>
            <pc:sldMk cId="3887100933" sldId="502"/>
            <ac:spMk id="17" creationId="{E78C6387-BFE0-1B34-7866-27155A6FD7B8}"/>
          </ac:spMkLst>
        </pc:spChg>
        <pc:spChg chg="del">
          <ac:chgData name="jshazy2002@gmail.com" userId="91a8b179192a6297" providerId="LiveId" clId="{18B6F624-DD11-4AC8-9B93-7F4ADE28D8AF}" dt="2023-11-30T20:21:23.490" v="3829" actId="478"/>
          <ac:spMkLst>
            <pc:docMk/>
            <pc:sldMk cId="3887100933" sldId="502"/>
            <ac:spMk id="18" creationId="{23D638DF-5EDF-DAE7-4AF3-500482EB1435}"/>
          </ac:spMkLst>
        </pc:spChg>
        <pc:spChg chg="del">
          <ac:chgData name="jshazy2002@gmail.com" userId="91a8b179192a6297" providerId="LiveId" clId="{18B6F624-DD11-4AC8-9B93-7F4ADE28D8AF}" dt="2023-11-30T20:21:33.090" v="3836" actId="478"/>
          <ac:spMkLst>
            <pc:docMk/>
            <pc:sldMk cId="3887100933" sldId="502"/>
            <ac:spMk id="19" creationId="{CFD73F6A-799F-F891-B789-8937918315B2}"/>
          </ac:spMkLst>
        </pc:spChg>
        <pc:spChg chg="mod">
          <ac:chgData name="jshazy2002@gmail.com" userId="91a8b179192a6297" providerId="LiveId" clId="{18B6F624-DD11-4AC8-9B93-7F4ADE28D8AF}" dt="2023-11-30T20:22:59.426" v="3855" actId="1076"/>
          <ac:spMkLst>
            <pc:docMk/>
            <pc:sldMk cId="3887100933" sldId="502"/>
            <ac:spMk id="20" creationId="{98012FD1-EFA2-4493-9C83-019BF59E56E0}"/>
          </ac:spMkLst>
        </pc:spChg>
        <pc:spChg chg="mod">
          <ac:chgData name="jshazy2002@gmail.com" userId="91a8b179192a6297" providerId="LiveId" clId="{18B6F624-DD11-4AC8-9B93-7F4ADE28D8AF}" dt="2023-11-30T20:23:08.874" v="3857" actId="1076"/>
          <ac:spMkLst>
            <pc:docMk/>
            <pc:sldMk cId="3887100933" sldId="502"/>
            <ac:spMk id="21" creationId="{F8C5B41D-CD04-89C9-03CD-08B8300C0BD4}"/>
          </ac:spMkLst>
        </pc:spChg>
        <pc:spChg chg="del">
          <ac:chgData name="jshazy2002@gmail.com" userId="91a8b179192a6297" providerId="LiveId" clId="{18B6F624-DD11-4AC8-9B93-7F4ADE28D8AF}" dt="2023-11-30T20:21:35.261" v="3837" actId="478"/>
          <ac:spMkLst>
            <pc:docMk/>
            <pc:sldMk cId="3887100933" sldId="502"/>
            <ac:spMk id="22" creationId="{E5BF5165-26B5-91AD-F5C1-61EBFFC46C27}"/>
          </ac:spMkLst>
        </pc:spChg>
        <pc:spChg chg="del mod">
          <ac:chgData name="jshazy2002@gmail.com" userId="91a8b179192a6297" providerId="LiveId" clId="{18B6F624-DD11-4AC8-9B93-7F4ADE28D8AF}" dt="2023-11-30T20:21:39.760" v="3839" actId="478"/>
          <ac:spMkLst>
            <pc:docMk/>
            <pc:sldMk cId="3887100933" sldId="502"/>
            <ac:spMk id="23" creationId="{A391EE74-2060-E786-F4B7-A57A44C16E49}"/>
          </ac:spMkLst>
        </pc:spChg>
        <pc:spChg chg="mod topLvl">
          <ac:chgData name="jshazy2002@gmail.com" userId="91a8b179192a6297" providerId="LiveId" clId="{18B6F624-DD11-4AC8-9B93-7F4ADE28D8AF}" dt="2023-12-01T01:57:23.087" v="4133" actId="20577"/>
          <ac:spMkLst>
            <pc:docMk/>
            <pc:sldMk cId="3887100933" sldId="502"/>
            <ac:spMk id="24" creationId="{F20E63E5-C46E-B470-41EA-B9A910C974EB}"/>
          </ac:spMkLst>
        </pc:spChg>
        <pc:spChg chg="mod topLvl">
          <ac:chgData name="jshazy2002@gmail.com" userId="91a8b179192a6297" providerId="LiveId" clId="{18B6F624-DD11-4AC8-9B93-7F4ADE28D8AF}" dt="2023-11-30T20:24:24.015" v="3869" actId="20577"/>
          <ac:spMkLst>
            <pc:docMk/>
            <pc:sldMk cId="3887100933" sldId="502"/>
            <ac:spMk id="25" creationId="{CB2B988F-372C-2539-48D7-036DF48930DF}"/>
          </ac:spMkLst>
        </pc:spChg>
        <pc:spChg chg="mod">
          <ac:chgData name="jshazy2002@gmail.com" userId="91a8b179192a6297" providerId="LiveId" clId="{18B6F624-DD11-4AC8-9B93-7F4ADE28D8AF}" dt="2023-11-30T20:23:20.356" v="3859" actId="165"/>
          <ac:spMkLst>
            <pc:docMk/>
            <pc:sldMk cId="3887100933" sldId="502"/>
            <ac:spMk id="27" creationId="{6AE89E90-7EF5-FA17-237B-79DC3A1D48BD}"/>
          </ac:spMkLst>
        </pc:spChg>
        <pc:spChg chg="mod">
          <ac:chgData name="jshazy2002@gmail.com" userId="91a8b179192a6297" providerId="LiveId" clId="{18B6F624-DD11-4AC8-9B93-7F4ADE28D8AF}" dt="2023-11-30T20:23:20.356" v="3859" actId="165"/>
          <ac:spMkLst>
            <pc:docMk/>
            <pc:sldMk cId="3887100933" sldId="502"/>
            <ac:spMk id="28" creationId="{4AD9BB70-54AE-9713-7108-19E44C85FE60}"/>
          </ac:spMkLst>
        </pc:spChg>
        <pc:spChg chg="mod">
          <ac:chgData name="jshazy2002@gmail.com" userId="91a8b179192a6297" providerId="LiveId" clId="{18B6F624-DD11-4AC8-9B93-7F4ADE28D8AF}" dt="2023-11-30T20:23:20.356" v="3859" actId="165"/>
          <ac:spMkLst>
            <pc:docMk/>
            <pc:sldMk cId="3887100933" sldId="502"/>
            <ac:spMk id="29" creationId="{6BA8588B-706E-3D3D-4666-7A19906A0E14}"/>
          </ac:spMkLst>
        </pc:spChg>
        <pc:spChg chg="mod topLvl">
          <ac:chgData name="jshazy2002@gmail.com" userId="91a8b179192a6297" providerId="LiveId" clId="{18B6F624-DD11-4AC8-9B93-7F4ADE28D8AF}" dt="2023-11-30T20:25:08.013" v="3879"/>
          <ac:spMkLst>
            <pc:docMk/>
            <pc:sldMk cId="3887100933" sldId="502"/>
            <ac:spMk id="30" creationId="{C7DA8F58-B359-2CA3-60F5-294A43F23D02}"/>
          </ac:spMkLst>
        </pc:spChg>
        <pc:spChg chg="del mod topLvl">
          <ac:chgData name="jshazy2002@gmail.com" userId="91a8b179192a6297" providerId="LiveId" clId="{18B6F624-DD11-4AC8-9B93-7F4ADE28D8AF}" dt="2023-12-01T04:07:14.263" v="4335" actId="21"/>
          <ac:spMkLst>
            <pc:docMk/>
            <pc:sldMk cId="3887100933" sldId="502"/>
            <ac:spMk id="31" creationId="{056B69BF-B203-5FE5-1D0F-D50B9F474BC1}"/>
          </ac:spMkLst>
        </pc:spChg>
        <pc:spChg chg="mod">
          <ac:chgData name="jshazy2002@gmail.com" userId="91a8b179192a6297" providerId="LiveId" clId="{18B6F624-DD11-4AC8-9B93-7F4ADE28D8AF}" dt="2023-11-30T20:23:20.356" v="3859" actId="165"/>
          <ac:spMkLst>
            <pc:docMk/>
            <pc:sldMk cId="3887100933" sldId="502"/>
            <ac:spMk id="34" creationId="{00000000-0000-0000-0000-000000000000}"/>
          </ac:spMkLst>
        </pc:spChg>
        <pc:spChg chg="del">
          <ac:chgData name="jshazy2002@gmail.com" userId="91a8b179192a6297" providerId="LiveId" clId="{18B6F624-DD11-4AC8-9B93-7F4ADE28D8AF}" dt="2023-11-30T20:21:16.280" v="3827" actId="478"/>
          <ac:spMkLst>
            <pc:docMk/>
            <pc:sldMk cId="3887100933" sldId="502"/>
            <ac:spMk id="48" creationId="{00000000-0000-0000-0000-000000000000}"/>
          </ac:spMkLst>
        </pc:spChg>
        <pc:spChg chg="mod">
          <ac:chgData name="jshazy2002@gmail.com" userId="91a8b179192a6297" providerId="LiveId" clId="{18B6F624-DD11-4AC8-9B93-7F4ADE28D8AF}" dt="2023-11-30T20:23:20.356" v="3859" actId="165"/>
          <ac:spMkLst>
            <pc:docMk/>
            <pc:sldMk cId="3887100933" sldId="502"/>
            <ac:spMk id="50" creationId="{00000000-0000-0000-0000-000000000000}"/>
          </ac:spMkLst>
        </pc:spChg>
        <pc:spChg chg="mod">
          <ac:chgData name="jshazy2002@gmail.com" userId="91a8b179192a6297" providerId="LiveId" clId="{18B6F624-DD11-4AC8-9B93-7F4ADE28D8AF}" dt="2023-11-30T20:23:20.356" v="3859" actId="165"/>
          <ac:spMkLst>
            <pc:docMk/>
            <pc:sldMk cId="3887100933" sldId="502"/>
            <ac:spMk id="51" creationId="{00000000-0000-0000-0000-000000000000}"/>
          </ac:spMkLst>
        </pc:spChg>
        <pc:grpChg chg="add del mod">
          <ac:chgData name="jshazy2002@gmail.com" userId="91a8b179192a6297" providerId="LiveId" clId="{18B6F624-DD11-4AC8-9B93-7F4ADE28D8AF}" dt="2023-11-30T20:23:20.356" v="3859" actId="165"/>
          <ac:grpSpMkLst>
            <pc:docMk/>
            <pc:sldMk cId="3887100933" sldId="502"/>
            <ac:grpSpMk id="2" creationId="{12285D72-F681-48A8-16D7-ACC0D32FE05A}"/>
          </ac:grpSpMkLst>
        </pc:grpChg>
        <pc:grpChg chg="del">
          <ac:chgData name="jshazy2002@gmail.com" userId="91a8b179192a6297" providerId="LiveId" clId="{18B6F624-DD11-4AC8-9B93-7F4ADE28D8AF}" dt="2023-11-30T20:21:41.779" v="3840" actId="478"/>
          <ac:grpSpMkLst>
            <pc:docMk/>
            <pc:sldMk cId="3887100933" sldId="502"/>
            <ac:grpSpMk id="8" creationId="{2C0B4487-67CC-7A3D-A9E2-A24A6FA4C6A1}"/>
          </ac:grpSpMkLst>
        </pc:grpChg>
        <pc:grpChg chg="del mod">
          <ac:chgData name="jshazy2002@gmail.com" userId="91a8b179192a6297" providerId="LiveId" clId="{18B6F624-DD11-4AC8-9B93-7F4ADE28D8AF}" dt="2023-11-30T20:21:29.302" v="3833" actId="478"/>
          <ac:grpSpMkLst>
            <pc:docMk/>
            <pc:sldMk cId="3887100933" sldId="502"/>
            <ac:grpSpMk id="9" creationId="{6386A4AD-9713-BF3E-120D-0FA0C429B1A4}"/>
          </ac:grpSpMkLst>
        </pc:grpChg>
        <pc:grpChg chg="del">
          <ac:chgData name="jshazy2002@gmail.com" userId="91a8b179192a6297" providerId="LiveId" clId="{18B6F624-DD11-4AC8-9B93-7F4ADE28D8AF}" dt="2023-11-30T20:21:23.490" v="3829" actId="478"/>
          <ac:grpSpMkLst>
            <pc:docMk/>
            <pc:sldMk cId="3887100933" sldId="502"/>
            <ac:grpSpMk id="10" creationId="{6A085149-D642-477B-8F8F-8C2FB0BE4A7F}"/>
          </ac:grpSpMkLst>
        </pc:grpChg>
        <pc:grpChg chg="mod">
          <ac:chgData name="jshazy2002@gmail.com" userId="91a8b179192a6297" providerId="LiveId" clId="{18B6F624-DD11-4AC8-9B93-7F4ADE28D8AF}" dt="2023-11-30T20:23:13.371" v="3858" actId="1076"/>
          <ac:grpSpMkLst>
            <pc:docMk/>
            <pc:sldMk cId="3887100933" sldId="502"/>
            <ac:grpSpMk id="11" creationId="{AB2C0C7C-FAD2-7777-A421-4F6AD2198789}"/>
          </ac:grpSpMkLst>
        </pc:grpChg>
        <pc:grpChg chg="del">
          <ac:chgData name="jshazy2002@gmail.com" userId="91a8b179192a6297" providerId="LiveId" clId="{18B6F624-DD11-4AC8-9B93-7F4ADE28D8AF}" dt="2023-11-30T20:21:17.605" v="3828" actId="478"/>
          <ac:grpSpMkLst>
            <pc:docMk/>
            <pc:sldMk cId="3887100933" sldId="502"/>
            <ac:grpSpMk id="12" creationId="{58BE7CD8-F0A5-5EE7-7DF5-61565B531BBB}"/>
          </ac:grpSpMkLst>
        </pc:grpChg>
        <pc:grpChg chg="mod topLvl">
          <ac:chgData name="jshazy2002@gmail.com" userId="91a8b179192a6297" providerId="LiveId" clId="{18B6F624-DD11-4AC8-9B93-7F4ADE28D8AF}" dt="2023-11-30T20:23:27.471" v="3860" actId="1076"/>
          <ac:grpSpMkLst>
            <pc:docMk/>
            <pc:sldMk cId="3887100933" sldId="502"/>
            <ac:grpSpMk id="13" creationId="{E3ECAFFE-3209-273C-EBF3-E9770AE917BD}"/>
          </ac:grpSpMkLst>
        </pc:grpChg>
        <pc:grpChg chg="mod topLvl">
          <ac:chgData name="jshazy2002@gmail.com" userId="91a8b179192a6297" providerId="LiveId" clId="{18B6F624-DD11-4AC8-9B93-7F4ADE28D8AF}" dt="2023-11-30T20:23:20.356" v="3859" actId="165"/>
          <ac:grpSpMkLst>
            <pc:docMk/>
            <pc:sldMk cId="3887100933" sldId="502"/>
            <ac:grpSpMk id="26" creationId="{A0AE87D8-1316-5113-8878-204151CE7A95}"/>
          </ac:grpSpMkLst>
        </pc:grpChg>
        <pc:picChg chg="add del mod">
          <ac:chgData name="jshazy2002@gmail.com" userId="91a8b179192a6297" providerId="LiveId" clId="{18B6F624-DD11-4AC8-9B93-7F4ADE28D8AF}" dt="2023-12-01T01:57:51.661" v="4137" actId="478"/>
          <ac:picMkLst>
            <pc:docMk/>
            <pc:sldMk cId="3887100933" sldId="502"/>
            <ac:picMk id="3" creationId="{E89B734F-E162-DDF1-76CC-A82EFC024DDB}"/>
          </ac:picMkLst>
        </pc:picChg>
        <pc:picChg chg="add mod modCrop">
          <ac:chgData name="jshazy2002@gmail.com" userId="91a8b179192a6297" providerId="LiveId" clId="{18B6F624-DD11-4AC8-9B93-7F4ADE28D8AF}" dt="2023-12-01T04:33:34.875" v="4536" actId="1076"/>
          <ac:picMkLst>
            <pc:docMk/>
            <pc:sldMk cId="3887100933" sldId="502"/>
            <ac:picMk id="7" creationId="{FA47ED22-223D-A13E-ABEF-6F5AFAC8691E}"/>
          </ac:picMkLst>
        </pc:picChg>
        <pc:picChg chg="add del mod modCrop">
          <ac:chgData name="jshazy2002@gmail.com" userId="91a8b179192a6297" providerId="LiveId" clId="{18B6F624-DD11-4AC8-9B93-7F4ADE28D8AF}" dt="2023-12-01T04:04:51.184" v="4301" actId="478"/>
          <ac:picMkLst>
            <pc:docMk/>
            <pc:sldMk cId="3887100933" sldId="502"/>
            <ac:picMk id="9" creationId="{A4621B15-9509-0C95-5B8B-A2D89B46B3CF}"/>
          </ac:picMkLst>
        </pc:picChg>
        <pc:picChg chg="add del mod modCrop">
          <ac:chgData name="jshazy2002@gmail.com" userId="91a8b179192a6297" providerId="LiveId" clId="{18B6F624-DD11-4AC8-9B93-7F4ADE28D8AF}" dt="2023-12-01T04:04:50.450" v="4300" actId="478"/>
          <ac:picMkLst>
            <pc:docMk/>
            <pc:sldMk cId="3887100933" sldId="502"/>
            <ac:picMk id="12" creationId="{A7E8CA6F-99A0-84B3-01CB-D5FE34EF30A5}"/>
          </ac:picMkLst>
        </pc:picChg>
        <pc:picChg chg="add del mod">
          <ac:chgData name="jshazy2002@gmail.com" userId="91a8b179192a6297" providerId="LiveId" clId="{18B6F624-DD11-4AC8-9B93-7F4ADE28D8AF}" dt="2023-12-01T04:09:15.301" v="4342" actId="478"/>
          <ac:picMkLst>
            <pc:docMk/>
            <pc:sldMk cId="3887100933" sldId="502"/>
            <ac:picMk id="15" creationId="{56CDBF86-E8E9-A870-B72E-B5B639EC28E9}"/>
          </ac:picMkLst>
        </pc:picChg>
        <pc:picChg chg="add mod">
          <ac:chgData name="jshazy2002@gmail.com" userId="91a8b179192a6297" providerId="LiveId" clId="{18B6F624-DD11-4AC8-9B93-7F4ADE28D8AF}" dt="2023-12-01T04:33:39.514" v="4537" actId="1076"/>
          <ac:picMkLst>
            <pc:docMk/>
            <pc:sldMk cId="3887100933" sldId="502"/>
            <ac:picMk id="18" creationId="{4582B24D-A570-19C2-CAD2-7AC13DD08510}"/>
          </ac:picMkLst>
        </pc:picChg>
      </pc:sldChg>
      <pc:sldChg chg="addSp delSp modSp add mod ord modTransition delAnim modAnim">
        <pc:chgData name="jshazy2002@gmail.com" userId="91a8b179192a6297" providerId="LiveId" clId="{18B6F624-DD11-4AC8-9B93-7F4ADE28D8AF}" dt="2023-12-01T04:17:54.985" v="4448"/>
        <pc:sldMkLst>
          <pc:docMk/>
          <pc:sldMk cId="94812337" sldId="503"/>
        </pc:sldMkLst>
        <pc:spChg chg="del">
          <ac:chgData name="jshazy2002@gmail.com" userId="91a8b179192a6297" providerId="LiveId" clId="{18B6F624-DD11-4AC8-9B93-7F4ADE28D8AF}" dt="2023-11-30T18:59:56.872" v="3103" actId="478"/>
          <ac:spMkLst>
            <pc:docMk/>
            <pc:sldMk cId="94812337" sldId="503"/>
            <ac:spMk id="2" creationId="{10E6426D-3B5F-C214-52B7-0E21AFD622D3}"/>
          </ac:spMkLst>
        </pc:spChg>
        <pc:spChg chg="del">
          <ac:chgData name="jshazy2002@gmail.com" userId="91a8b179192a6297" providerId="LiveId" clId="{18B6F624-DD11-4AC8-9B93-7F4ADE28D8AF}" dt="2023-11-30T18:59:55.373" v="3102" actId="478"/>
          <ac:spMkLst>
            <pc:docMk/>
            <pc:sldMk cId="94812337" sldId="503"/>
            <ac:spMk id="3" creationId="{72DF0B29-0813-682F-6F7B-EB10E77E97C2}"/>
          </ac:spMkLst>
        </pc:spChg>
        <pc:spChg chg="del">
          <ac:chgData name="jshazy2002@gmail.com" userId="91a8b179192a6297" providerId="LiveId" clId="{18B6F624-DD11-4AC8-9B93-7F4ADE28D8AF}" dt="2023-11-30T18:59:55.373" v="3102" actId="478"/>
          <ac:spMkLst>
            <pc:docMk/>
            <pc:sldMk cId="94812337" sldId="503"/>
            <ac:spMk id="4" creationId="{5E0EDDEA-2C1E-D2C2-92A0-2C92E60FC07C}"/>
          </ac:spMkLst>
        </pc:spChg>
        <pc:spChg chg="del">
          <ac:chgData name="jshazy2002@gmail.com" userId="91a8b179192a6297" providerId="LiveId" clId="{18B6F624-DD11-4AC8-9B93-7F4ADE28D8AF}" dt="2023-11-30T18:59:55.373" v="3102" actId="478"/>
          <ac:spMkLst>
            <pc:docMk/>
            <pc:sldMk cId="94812337" sldId="503"/>
            <ac:spMk id="6" creationId="{63CF1E31-8174-9026-C241-9208FA3BF67D}"/>
          </ac:spMkLst>
        </pc:spChg>
        <pc:spChg chg="del">
          <ac:chgData name="jshazy2002@gmail.com" userId="91a8b179192a6297" providerId="LiveId" clId="{18B6F624-DD11-4AC8-9B93-7F4ADE28D8AF}" dt="2023-11-30T18:59:55.373" v="3102" actId="478"/>
          <ac:spMkLst>
            <pc:docMk/>
            <pc:sldMk cId="94812337" sldId="503"/>
            <ac:spMk id="7" creationId="{CCBD77F7-7124-899D-95B2-54F00C695F8F}"/>
          </ac:spMkLst>
        </pc:spChg>
        <pc:spChg chg="mod">
          <ac:chgData name="jshazy2002@gmail.com" userId="91a8b179192a6297" providerId="LiveId" clId="{18B6F624-DD11-4AC8-9B93-7F4ADE28D8AF}" dt="2023-11-30T20:42:05.620" v="4068" actId="1036"/>
          <ac:spMkLst>
            <pc:docMk/>
            <pc:sldMk cId="94812337" sldId="503"/>
            <ac:spMk id="8" creationId="{C860CCD1-80A0-16FD-9562-87A02804F94D}"/>
          </ac:spMkLst>
        </pc:spChg>
        <pc:spChg chg="del">
          <ac:chgData name="jshazy2002@gmail.com" userId="91a8b179192a6297" providerId="LiveId" clId="{18B6F624-DD11-4AC8-9B93-7F4ADE28D8AF}" dt="2023-11-30T18:59:55.373" v="3102" actId="478"/>
          <ac:spMkLst>
            <pc:docMk/>
            <pc:sldMk cId="94812337" sldId="503"/>
            <ac:spMk id="9" creationId="{B94336CD-A9A0-4871-7481-D70094E2BAE8}"/>
          </ac:spMkLst>
        </pc:spChg>
        <pc:spChg chg="del">
          <ac:chgData name="jshazy2002@gmail.com" userId="91a8b179192a6297" providerId="LiveId" clId="{18B6F624-DD11-4AC8-9B93-7F4ADE28D8AF}" dt="2023-11-30T18:59:55.373" v="3102" actId="478"/>
          <ac:spMkLst>
            <pc:docMk/>
            <pc:sldMk cId="94812337" sldId="503"/>
            <ac:spMk id="10" creationId="{DFA459AA-D163-FA1A-3DC0-6BE44DA55926}"/>
          </ac:spMkLst>
        </pc:spChg>
        <pc:spChg chg="del">
          <ac:chgData name="jshazy2002@gmail.com" userId="91a8b179192a6297" providerId="LiveId" clId="{18B6F624-DD11-4AC8-9B93-7F4ADE28D8AF}" dt="2023-11-30T18:59:55.373" v="3102" actId="478"/>
          <ac:spMkLst>
            <pc:docMk/>
            <pc:sldMk cId="94812337" sldId="503"/>
            <ac:spMk id="11" creationId="{18CB6CAA-AEA5-7734-96C8-52778B662ED7}"/>
          </ac:spMkLst>
        </pc:spChg>
        <pc:spChg chg="del">
          <ac:chgData name="jshazy2002@gmail.com" userId="91a8b179192a6297" providerId="LiveId" clId="{18B6F624-DD11-4AC8-9B93-7F4ADE28D8AF}" dt="2023-11-30T18:59:55.373" v="3102" actId="478"/>
          <ac:spMkLst>
            <pc:docMk/>
            <pc:sldMk cId="94812337" sldId="503"/>
            <ac:spMk id="12" creationId="{955E20A1-C13C-3E74-BC93-6D1ED18EB68B}"/>
          </ac:spMkLst>
        </pc:spChg>
        <pc:spChg chg="del">
          <ac:chgData name="jshazy2002@gmail.com" userId="91a8b179192a6297" providerId="LiveId" clId="{18B6F624-DD11-4AC8-9B93-7F4ADE28D8AF}" dt="2023-11-30T18:59:55.373" v="3102" actId="478"/>
          <ac:spMkLst>
            <pc:docMk/>
            <pc:sldMk cId="94812337" sldId="503"/>
            <ac:spMk id="13" creationId="{09284BAF-AC57-ECAB-C7CA-D8096587D935}"/>
          </ac:spMkLst>
        </pc:spChg>
        <pc:spChg chg="del">
          <ac:chgData name="jshazy2002@gmail.com" userId="91a8b179192a6297" providerId="LiveId" clId="{18B6F624-DD11-4AC8-9B93-7F4ADE28D8AF}" dt="2023-11-30T18:59:58.305" v="3104" actId="478"/>
          <ac:spMkLst>
            <pc:docMk/>
            <pc:sldMk cId="94812337" sldId="503"/>
            <ac:spMk id="14" creationId="{F15C9494-C198-A522-A890-D226BAF6A642}"/>
          </ac:spMkLst>
        </pc:spChg>
        <pc:spChg chg="del">
          <ac:chgData name="jshazy2002@gmail.com" userId="91a8b179192a6297" providerId="LiveId" clId="{18B6F624-DD11-4AC8-9B93-7F4ADE28D8AF}" dt="2023-11-30T18:59:59.976" v="3105" actId="478"/>
          <ac:spMkLst>
            <pc:docMk/>
            <pc:sldMk cId="94812337" sldId="503"/>
            <ac:spMk id="16" creationId="{4F7BE2C7-E393-B952-1E7B-BF1221FDDE79}"/>
          </ac:spMkLst>
        </pc:spChg>
        <pc:spChg chg="del">
          <ac:chgData name="jshazy2002@gmail.com" userId="91a8b179192a6297" providerId="LiveId" clId="{18B6F624-DD11-4AC8-9B93-7F4ADE28D8AF}" dt="2023-11-30T19:00:02.200" v="3106" actId="478"/>
          <ac:spMkLst>
            <pc:docMk/>
            <pc:sldMk cId="94812337" sldId="503"/>
            <ac:spMk id="17" creationId="{79850FD1-E7ED-CE38-8AC1-90FAD1BA63CF}"/>
          </ac:spMkLst>
        </pc:spChg>
        <pc:spChg chg="mod">
          <ac:chgData name="jshazy2002@gmail.com" userId="91a8b179192a6297" providerId="LiveId" clId="{18B6F624-DD11-4AC8-9B93-7F4ADE28D8AF}" dt="2023-11-30T20:40:54.369" v="4045" actId="1076"/>
          <ac:spMkLst>
            <pc:docMk/>
            <pc:sldMk cId="94812337" sldId="503"/>
            <ac:spMk id="27" creationId="{BAE51725-DC5E-5D19-91EA-41C3EDE73B26}"/>
          </ac:spMkLst>
        </pc:spChg>
        <pc:spChg chg="mod">
          <ac:chgData name="jshazy2002@gmail.com" userId="91a8b179192a6297" providerId="LiveId" clId="{18B6F624-DD11-4AC8-9B93-7F4ADE28D8AF}" dt="2023-11-30T20:40:54.369" v="4045" actId="1076"/>
          <ac:spMkLst>
            <pc:docMk/>
            <pc:sldMk cId="94812337" sldId="503"/>
            <ac:spMk id="28" creationId="{49F3944A-5AD6-DC4B-F11E-376A92EAEF2A}"/>
          </ac:spMkLst>
        </pc:spChg>
        <pc:spChg chg="mod">
          <ac:chgData name="jshazy2002@gmail.com" userId="91a8b179192a6297" providerId="LiveId" clId="{18B6F624-DD11-4AC8-9B93-7F4ADE28D8AF}" dt="2023-11-30T20:40:54.369" v="4045" actId="1076"/>
          <ac:spMkLst>
            <pc:docMk/>
            <pc:sldMk cId="94812337" sldId="503"/>
            <ac:spMk id="32" creationId="{D6A882C3-E8EE-8D6A-87AC-6DACD19AD821}"/>
          </ac:spMkLst>
        </pc:spChg>
        <pc:spChg chg="mod">
          <ac:chgData name="jshazy2002@gmail.com" userId="91a8b179192a6297" providerId="LiveId" clId="{18B6F624-DD11-4AC8-9B93-7F4ADE28D8AF}" dt="2023-11-30T20:40:54.369" v="4045" actId="1076"/>
          <ac:spMkLst>
            <pc:docMk/>
            <pc:sldMk cId="94812337" sldId="503"/>
            <ac:spMk id="33" creationId="{FF9E01D6-3DB0-8760-8A9D-9A1AB7914051}"/>
          </ac:spMkLst>
        </pc:spChg>
        <pc:spChg chg="mod">
          <ac:chgData name="jshazy2002@gmail.com" userId="91a8b179192a6297" providerId="LiveId" clId="{18B6F624-DD11-4AC8-9B93-7F4ADE28D8AF}" dt="2023-11-30T20:40:54.369" v="4045" actId="1076"/>
          <ac:spMkLst>
            <pc:docMk/>
            <pc:sldMk cId="94812337" sldId="503"/>
            <ac:spMk id="34" creationId="{1A35E73E-0855-348B-00BD-5DA00DBD98E7}"/>
          </ac:spMkLst>
        </pc:spChg>
        <pc:spChg chg="mod">
          <ac:chgData name="jshazy2002@gmail.com" userId="91a8b179192a6297" providerId="LiveId" clId="{18B6F624-DD11-4AC8-9B93-7F4ADE28D8AF}" dt="2023-11-30T20:40:54.369" v="4045" actId="1076"/>
          <ac:spMkLst>
            <pc:docMk/>
            <pc:sldMk cId="94812337" sldId="503"/>
            <ac:spMk id="35" creationId="{7DFDC17F-7140-0379-9BC2-F69D24262EA3}"/>
          </ac:spMkLst>
        </pc:spChg>
        <pc:spChg chg="mod">
          <ac:chgData name="jshazy2002@gmail.com" userId="91a8b179192a6297" providerId="LiveId" clId="{18B6F624-DD11-4AC8-9B93-7F4ADE28D8AF}" dt="2023-11-30T20:40:54.369" v="4045" actId="1076"/>
          <ac:spMkLst>
            <pc:docMk/>
            <pc:sldMk cId="94812337" sldId="503"/>
            <ac:spMk id="36" creationId="{DAA17698-7E74-0D8B-45F8-926AC92419DA}"/>
          </ac:spMkLst>
        </pc:spChg>
        <pc:spChg chg="mod">
          <ac:chgData name="jshazy2002@gmail.com" userId="91a8b179192a6297" providerId="LiveId" clId="{18B6F624-DD11-4AC8-9B93-7F4ADE28D8AF}" dt="2023-11-30T20:40:54.369" v="4045" actId="1076"/>
          <ac:spMkLst>
            <pc:docMk/>
            <pc:sldMk cId="94812337" sldId="503"/>
            <ac:spMk id="37" creationId="{1957EB62-4FCB-0B36-6752-1FF963A9640A}"/>
          </ac:spMkLst>
        </pc:spChg>
        <pc:spChg chg="mod">
          <ac:chgData name="jshazy2002@gmail.com" userId="91a8b179192a6297" providerId="LiveId" clId="{18B6F624-DD11-4AC8-9B93-7F4ADE28D8AF}" dt="2023-11-30T20:40:54.369" v="4045" actId="1076"/>
          <ac:spMkLst>
            <pc:docMk/>
            <pc:sldMk cId="94812337" sldId="503"/>
            <ac:spMk id="38" creationId="{8C4D907A-8D33-2D4C-341E-2530A40658B4}"/>
          </ac:spMkLst>
        </pc:spChg>
        <pc:spChg chg="mod">
          <ac:chgData name="jshazy2002@gmail.com" userId="91a8b179192a6297" providerId="LiveId" clId="{18B6F624-DD11-4AC8-9B93-7F4ADE28D8AF}" dt="2023-11-30T20:40:54.369" v="4045" actId="1076"/>
          <ac:spMkLst>
            <pc:docMk/>
            <pc:sldMk cId="94812337" sldId="503"/>
            <ac:spMk id="39" creationId="{8741D221-D803-B47C-1A0C-2CEDCF6C57BD}"/>
          </ac:spMkLst>
        </pc:spChg>
        <pc:spChg chg="mod">
          <ac:chgData name="jshazy2002@gmail.com" userId="91a8b179192a6297" providerId="LiveId" clId="{18B6F624-DD11-4AC8-9B93-7F4ADE28D8AF}" dt="2023-11-30T20:40:54.369" v="4045" actId="1076"/>
          <ac:spMkLst>
            <pc:docMk/>
            <pc:sldMk cId="94812337" sldId="503"/>
            <ac:spMk id="40" creationId="{03964AF3-EA09-1AF2-F1F0-66EF1F91AF01}"/>
          </ac:spMkLst>
        </pc:spChg>
        <pc:spChg chg="mod">
          <ac:chgData name="jshazy2002@gmail.com" userId="91a8b179192a6297" providerId="LiveId" clId="{18B6F624-DD11-4AC8-9B93-7F4ADE28D8AF}" dt="2023-11-30T20:40:54.369" v="4045" actId="1076"/>
          <ac:spMkLst>
            <pc:docMk/>
            <pc:sldMk cId="94812337" sldId="503"/>
            <ac:spMk id="41" creationId="{4D75678A-6BBB-27DF-6E1B-C41446179534}"/>
          </ac:spMkLst>
        </pc:spChg>
        <pc:spChg chg="mod">
          <ac:chgData name="jshazy2002@gmail.com" userId="91a8b179192a6297" providerId="LiveId" clId="{18B6F624-DD11-4AC8-9B93-7F4ADE28D8AF}" dt="2023-11-30T20:40:54.369" v="4045" actId="1076"/>
          <ac:spMkLst>
            <pc:docMk/>
            <pc:sldMk cId="94812337" sldId="503"/>
            <ac:spMk id="42" creationId="{8AB213D0-6E58-C4E6-B55F-135E4D47B965}"/>
          </ac:spMkLst>
        </pc:spChg>
        <pc:spChg chg="mod">
          <ac:chgData name="jshazy2002@gmail.com" userId="91a8b179192a6297" providerId="LiveId" clId="{18B6F624-DD11-4AC8-9B93-7F4ADE28D8AF}" dt="2023-11-30T20:40:54.369" v="4045" actId="1076"/>
          <ac:spMkLst>
            <pc:docMk/>
            <pc:sldMk cId="94812337" sldId="503"/>
            <ac:spMk id="43" creationId="{E32F2F06-F6D1-5E62-6AD4-68864613163D}"/>
          </ac:spMkLst>
        </pc:spChg>
        <pc:spChg chg="mod">
          <ac:chgData name="jshazy2002@gmail.com" userId="91a8b179192a6297" providerId="LiveId" clId="{18B6F624-DD11-4AC8-9B93-7F4ADE28D8AF}" dt="2023-11-30T20:40:54.369" v="4045" actId="1076"/>
          <ac:spMkLst>
            <pc:docMk/>
            <pc:sldMk cId="94812337" sldId="503"/>
            <ac:spMk id="44" creationId="{A18A17E4-7945-7C90-F9DC-4CA7DCF44168}"/>
          </ac:spMkLst>
        </pc:spChg>
        <pc:spChg chg="mod">
          <ac:chgData name="jshazy2002@gmail.com" userId="91a8b179192a6297" providerId="LiveId" clId="{18B6F624-DD11-4AC8-9B93-7F4ADE28D8AF}" dt="2023-11-30T20:40:54.369" v="4045" actId="1076"/>
          <ac:spMkLst>
            <pc:docMk/>
            <pc:sldMk cId="94812337" sldId="503"/>
            <ac:spMk id="45" creationId="{E6783F3F-3B3C-5DDC-1DEE-BD463E343AD6}"/>
          </ac:spMkLst>
        </pc:spChg>
        <pc:spChg chg="mod">
          <ac:chgData name="jshazy2002@gmail.com" userId="91a8b179192a6297" providerId="LiveId" clId="{18B6F624-DD11-4AC8-9B93-7F4ADE28D8AF}" dt="2023-11-30T20:40:54.369" v="4045" actId="1076"/>
          <ac:spMkLst>
            <pc:docMk/>
            <pc:sldMk cId="94812337" sldId="503"/>
            <ac:spMk id="46" creationId="{47C1CD81-8289-0D23-8EEF-7FD09B3C21A8}"/>
          </ac:spMkLst>
        </pc:spChg>
        <pc:spChg chg="mod">
          <ac:chgData name="jshazy2002@gmail.com" userId="91a8b179192a6297" providerId="LiveId" clId="{18B6F624-DD11-4AC8-9B93-7F4ADE28D8AF}" dt="2023-11-30T19:00:17.610" v="3109" actId="1076"/>
          <ac:spMkLst>
            <pc:docMk/>
            <pc:sldMk cId="94812337" sldId="503"/>
            <ac:spMk id="48" creationId="{CA4BA475-2F9B-18DD-2B55-B71E8F6C4724}"/>
          </ac:spMkLst>
        </pc:spChg>
        <pc:spChg chg="mod">
          <ac:chgData name="jshazy2002@gmail.com" userId="91a8b179192a6297" providerId="LiveId" clId="{18B6F624-DD11-4AC8-9B93-7F4ADE28D8AF}" dt="2023-11-30T19:00:17.610" v="3109" actId="1076"/>
          <ac:spMkLst>
            <pc:docMk/>
            <pc:sldMk cId="94812337" sldId="503"/>
            <ac:spMk id="49" creationId="{8D8DEAE6-AD6A-0967-7883-ED25C54D6158}"/>
          </ac:spMkLst>
        </pc:spChg>
        <pc:spChg chg="add del mod">
          <ac:chgData name="jshazy2002@gmail.com" userId="91a8b179192a6297" providerId="LiveId" clId="{18B6F624-DD11-4AC8-9B93-7F4ADE28D8AF}" dt="2023-11-30T20:32:15.861" v="3949"/>
          <ac:spMkLst>
            <pc:docMk/>
            <pc:sldMk cId="94812337" sldId="503"/>
            <ac:spMk id="50" creationId="{649046EC-E8FE-BCC9-C429-5843C69609B1}"/>
          </ac:spMkLst>
        </pc:spChg>
        <pc:spChg chg="mod">
          <ac:chgData name="jshazy2002@gmail.com" userId="91a8b179192a6297" providerId="LiveId" clId="{18B6F624-DD11-4AC8-9B93-7F4ADE28D8AF}" dt="2023-11-30T20:40:54.369" v="4045" actId="1076"/>
          <ac:spMkLst>
            <pc:docMk/>
            <pc:sldMk cId="94812337" sldId="503"/>
            <ac:spMk id="52" creationId="{23FEA8AF-9981-14B8-A072-8E81B5281954}"/>
          </ac:spMkLst>
        </pc:spChg>
        <pc:spChg chg="mod">
          <ac:chgData name="jshazy2002@gmail.com" userId="91a8b179192a6297" providerId="LiveId" clId="{18B6F624-DD11-4AC8-9B93-7F4ADE28D8AF}" dt="2023-11-30T20:40:54.369" v="4045" actId="1076"/>
          <ac:spMkLst>
            <pc:docMk/>
            <pc:sldMk cId="94812337" sldId="503"/>
            <ac:spMk id="53" creationId="{0D08A0FE-8EC9-7B56-EFB7-53EA2C3B45D6}"/>
          </ac:spMkLst>
        </pc:spChg>
        <pc:spChg chg="add mod">
          <ac:chgData name="jshazy2002@gmail.com" userId="91a8b179192a6297" providerId="LiveId" clId="{18B6F624-DD11-4AC8-9B93-7F4ADE28D8AF}" dt="2023-11-30T20:40:54.369" v="4045" actId="1076"/>
          <ac:spMkLst>
            <pc:docMk/>
            <pc:sldMk cId="94812337" sldId="503"/>
            <ac:spMk id="54" creationId="{BA1A4165-8377-1F00-1EF5-ABA19B0049E1}"/>
          </ac:spMkLst>
        </pc:spChg>
        <pc:spChg chg="mod">
          <ac:chgData name="jshazy2002@gmail.com" userId="91a8b179192a6297" providerId="LiveId" clId="{18B6F624-DD11-4AC8-9B93-7F4ADE28D8AF}" dt="2023-11-30T19:00:17.610" v="3109" actId="1076"/>
          <ac:spMkLst>
            <pc:docMk/>
            <pc:sldMk cId="94812337" sldId="503"/>
            <ac:spMk id="56" creationId="{8D9BC9DA-90C2-E8C3-0263-E466CAEEB780}"/>
          </ac:spMkLst>
        </pc:spChg>
        <pc:spChg chg="mod">
          <ac:chgData name="jshazy2002@gmail.com" userId="91a8b179192a6297" providerId="LiveId" clId="{18B6F624-DD11-4AC8-9B93-7F4ADE28D8AF}" dt="2023-11-30T19:00:17.610" v="3109" actId="1076"/>
          <ac:spMkLst>
            <pc:docMk/>
            <pc:sldMk cId="94812337" sldId="503"/>
            <ac:spMk id="57" creationId="{3B2BB2E5-8DE8-71BD-5307-D2F9AF1FAA6A}"/>
          </ac:spMkLst>
        </pc:spChg>
        <pc:spChg chg="add mod">
          <ac:chgData name="jshazy2002@gmail.com" userId="91a8b179192a6297" providerId="LiveId" clId="{18B6F624-DD11-4AC8-9B93-7F4ADE28D8AF}" dt="2023-11-30T20:40:54.369" v="4045" actId="1076"/>
          <ac:spMkLst>
            <pc:docMk/>
            <pc:sldMk cId="94812337" sldId="503"/>
            <ac:spMk id="58" creationId="{73140961-14E9-27D7-19DA-1964ACA5038F}"/>
          </ac:spMkLst>
        </pc:spChg>
        <pc:spChg chg="mod">
          <ac:chgData name="jshazy2002@gmail.com" userId="91a8b179192a6297" providerId="LiveId" clId="{18B6F624-DD11-4AC8-9B93-7F4ADE28D8AF}" dt="2023-11-30T19:00:17.610" v="3109" actId="1076"/>
          <ac:spMkLst>
            <pc:docMk/>
            <pc:sldMk cId="94812337" sldId="503"/>
            <ac:spMk id="60" creationId="{DAE4CDF5-00A6-BA5A-191C-632E11D05EBA}"/>
          </ac:spMkLst>
        </pc:spChg>
        <pc:spChg chg="mod">
          <ac:chgData name="jshazy2002@gmail.com" userId="91a8b179192a6297" providerId="LiveId" clId="{18B6F624-DD11-4AC8-9B93-7F4ADE28D8AF}" dt="2023-11-30T19:00:17.610" v="3109" actId="1076"/>
          <ac:spMkLst>
            <pc:docMk/>
            <pc:sldMk cId="94812337" sldId="503"/>
            <ac:spMk id="61" creationId="{2E0D6228-CF45-6535-CEA9-B6FEC8B433E6}"/>
          </ac:spMkLst>
        </pc:spChg>
        <pc:spChg chg="add mod">
          <ac:chgData name="jshazy2002@gmail.com" userId="91a8b179192a6297" providerId="LiveId" clId="{18B6F624-DD11-4AC8-9B93-7F4ADE28D8AF}" dt="2023-11-30T20:40:54.369" v="4045" actId="1076"/>
          <ac:spMkLst>
            <pc:docMk/>
            <pc:sldMk cId="94812337" sldId="503"/>
            <ac:spMk id="62" creationId="{96520E21-D111-079A-828A-1293B070B295}"/>
          </ac:spMkLst>
        </pc:spChg>
        <pc:spChg chg="mod">
          <ac:chgData name="jshazy2002@gmail.com" userId="91a8b179192a6297" providerId="LiveId" clId="{18B6F624-DD11-4AC8-9B93-7F4ADE28D8AF}" dt="2023-11-30T20:40:54.369" v="4045" actId="1076"/>
          <ac:spMkLst>
            <pc:docMk/>
            <pc:sldMk cId="94812337" sldId="503"/>
            <ac:spMk id="64" creationId="{69164010-7EEF-0877-C23B-5BC83FE1058B}"/>
          </ac:spMkLst>
        </pc:spChg>
        <pc:spChg chg="mod">
          <ac:chgData name="jshazy2002@gmail.com" userId="91a8b179192a6297" providerId="LiveId" clId="{18B6F624-DD11-4AC8-9B93-7F4ADE28D8AF}" dt="2023-11-30T20:40:54.369" v="4045" actId="1076"/>
          <ac:spMkLst>
            <pc:docMk/>
            <pc:sldMk cId="94812337" sldId="503"/>
            <ac:spMk id="65" creationId="{B4A13731-7260-0B5C-58CE-FC3A319B5FEE}"/>
          </ac:spMkLst>
        </pc:spChg>
        <pc:spChg chg="add mod">
          <ac:chgData name="jshazy2002@gmail.com" userId="91a8b179192a6297" providerId="LiveId" clId="{18B6F624-DD11-4AC8-9B93-7F4ADE28D8AF}" dt="2023-11-30T20:40:54.369" v="4045" actId="1076"/>
          <ac:spMkLst>
            <pc:docMk/>
            <pc:sldMk cId="94812337" sldId="503"/>
            <ac:spMk id="66" creationId="{4F4CDA58-817B-7338-06C9-0F67119CF62A}"/>
          </ac:spMkLst>
        </pc:spChg>
        <pc:spChg chg="mod">
          <ac:chgData name="jshazy2002@gmail.com" userId="91a8b179192a6297" providerId="LiveId" clId="{18B6F624-DD11-4AC8-9B93-7F4ADE28D8AF}" dt="2023-11-30T20:40:54.369" v="4045" actId="1076"/>
          <ac:spMkLst>
            <pc:docMk/>
            <pc:sldMk cId="94812337" sldId="503"/>
            <ac:spMk id="68" creationId="{E633EFC6-2B11-8FE5-C4A7-6A538332449E}"/>
          </ac:spMkLst>
        </pc:spChg>
        <pc:spChg chg="mod">
          <ac:chgData name="jshazy2002@gmail.com" userId="91a8b179192a6297" providerId="LiveId" clId="{18B6F624-DD11-4AC8-9B93-7F4ADE28D8AF}" dt="2023-11-30T20:40:54.369" v="4045" actId="1076"/>
          <ac:spMkLst>
            <pc:docMk/>
            <pc:sldMk cId="94812337" sldId="503"/>
            <ac:spMk id="69" creationId="{BDB9D77D-5326-995F-858B-890A91E6A011}"/>
          </ac:spMkLst>
        </pc:spChg>
        <pc:spChg chg="add mod">
          <ac:chgData name="jshazy2002@gmail.com" userId="91a8b179192a6297" providerId="LiveId" clId="{18B6F624-DD11-4AC8-9B93-7F4ADE28D8AF}" dt="2023-11-30T20:40:54.369" v="4045" actId="1076"/>
          <ac:spMkLst>
            <pc:docMk/>
            <pc:sldMk cId="94812337" sldId="503"/>
            <ac:spMk id="70" creationId="{56AF47CA-A5A5-1979-DD1D-EEFBF6B79B0E}"/>
          </ac:spMkLst>
        </pc:spChg>
        <pc:spChg chg="mod">
          <ac:chgData name="jshazy2002@gmail.com" userId="91a8b179192a6297" providerId="LiveId" clId="{18B6F624-DD11-4AC8-9B93-7F4ADE28D8AF}" dt="2023-11-30T19:00:17.610" v="3109" actId="1076"/>
          <ac:spMkLst>
            <pc:docMk/>
            <pc:sldMk cId="94812337" sldId="503"/>
            <ac:spMk id="72" creationId="{E014724B-362D-3365-E975-7EA97C677925}"/>
          </ac:spMkLst>
        </pc:spChg>
        <pc:spChg chg="mod">
          <ac:chgData name="jshazy2002@gmail.com" userId="91a8b179192a6297" providerId="LiveId" clId="{18B6F624-DD11-4AC8-9B93-7F4ADE28D8AF}" dt="2023-11-30T19:00:17.610" v="3109" actId="1076"/>
          <ac:spMkLst>
            <pc:docMk/>
            <pc:sldMk cId="94812337" sldId="503"/>
            <ac:spMk id="73" creationId="{F53AF81E-F758-7899-4CD8-31560A978AC6}"/>
          </ac:spMkLst>
        </pc:spChg>
        <pc:spChg chg="add mod">
          <ac:chgData name="jshazy2002@gmail.com" userId="91a8b179192a6297" providerId="LiveId" clId="{18B6F624-DD11-4AC8-9B93-7F4ADE28D8AF}" dt="2023-11-30T20:40:54.369" v="4045" actId="1076"/>
          <ac:spMkLst>
            <pc:docMk/>
            <pc:sldMk cId="94812337" sldId="503"/>
            <ac:spMk id="74" creationId="{84630AAA-76CB-9F33-CD00-C3C4934DAC88}"/>
          </ac:spMkLst>
        </pc:spChg>
        <pc:spChg chg="add mod">
          <ac:chgData name="jshazy2002@gmail.com" userId="91a8b179192a6297" providerId="LiveId" clId="{18B6F624-DD11-4AC8-9B93-7F4ADE28D8AF}" dt="2023-11-30T20:37:13.315" v="4013" actId="1076"/>
          <ac:spMkLst>
            <pc:docMk/>
            <pc:sldMk cId="94812337" sldId="503"/>
            <ac:spMk id="75" creationId="{70A172A6-2F6B-8932-396D-75131075A3F4}"/>
          </ac:spMkLst>
        </pc:spChg>
        <pc:spChg chg="add del mod">
          <ac:chgData name="jshazy2002@gmail.com" userId="91a8b179192a6297" providerId="LiveId" clId="{18B6F624-DD11-4AC8-9B93-7F4ADE28D8AF}" dt="2023-11-30T20:35:53.774" v="3997" actId="478"/>
          <ac:spMkLst>
            <pc:docMk/>
            <pc:sldMk cId="94812337" sldId="503"/>
            <ac:spMk id="76" creationId="{7D678418-4C46-14D6-ED32-BC0153785C4C}"/>
          </ac:spMkLst>
        </pc:spChg>
        <pc:spChg chg="add del mod">
          <ac:chgData name="jshazy2002@gmail.com" userId="91a8b179192a6297" providerId="LiveId" clId="{18B6F624-DD11-4AC8-9B93-7F4ADE28D8AF}" dt="2023-11-30T20:35:53.035" v="3996" actId="478"/>
          <ac:spMkLst>
            <pc:docMk/>
            <pc:sldMk cId="94812337" sldId="503"/>
            <ac:spMk id="77" creationId="{7883B18D-28B8-73D4-F121-8634C188AE48}"/>
          </ac:spMkLst>
        </pc:spChg>
        <pc:spChg chg="add mod">
          <ac:chgData name="jshazy2002@gmail.com" userId="91a8b179192a6297" providerId="LiveId" clId="{18B6F624-DD11-4AC8-9B93-7F4ADE28D8AF}" dt="2023-11-30T20:38:48.577" v="4025" actId="1076"/>
          <ac:spMkLst>
            <pc:docMk/>
            <pc:sldMk cId="94812337" sldId="503"/>
            <ac:spMk id="81" creationId="{20E35F8B-D94F-BCF4-EAB3-3BF58C296356}"/>
          </ac:spMkLst>
        </pc:spChg>
        <pc:spChg chg="add mod">
          <ac:chgData name="jshazy2002@gmail.com" userId="91a8b179192a6297" providerId="LiveId" clId="{18B6F624-DD11-4AC8-9B93-7F4ADE28D8AF}" dt="2023-11-30T20:40:41.442" v="4044" actId="1076"/>
          <ac:spMkLst>
            <pc:docMk/>
            <pc:sldMk cId="94812337" sldId="503"/>
            <ac:spMk id="86" creationId="{65E7700E-559A-9B06-4FAC-89DDACAFC9CE}"/>
          </ac:spMkLst>
        </pc:spChg>
        <pc:grpChg chg="add mod">
          <ac:chgData name="jshazy2002@gmail.com" userId="91a8b179192a6297" providerId="LiveId" clId="{18B6F624-DD11-4AC8-9B93-7F4ADE28D8AF}" dt="2023-11-30T20:40:54.369" v="4045" actId="1076"/>
          <ac:grpSpMkLst>
            <pc:docMk/>
            <pc:sldMk cId="94812337" sldId="503"/>
            <ac:grpSpMk id="15" creationId="{14FD6DCC-6695-8557-DF76-C0ADE8A01238}"/>
          </ac:grpSpMkLst>
        </pc:grpChg>
        <pc:grpChg chg="mod">
          <ac:chgData name="jshazy2002@gmail.com" userId="91a8b179192a6297" providerId="LiveId" clId="{18B6F624-DD11-4AC8-9B93-7F4ADE28D8AF}" dt="2023-11-30T20:40:54.369" v="4045" actId="1076"/>
          <ac:grpSpMkLst>
            <pc:docMk/>
            <pc:sldMk cId="94812337" sldId="503"/>
            <ac:grpSpMk id="18" creationId="{F0DC7D2A-E25F-8117-1A75-3DE7648D9BDD}"/>
          </ac:grpSpMkLst>
        </pc:grpChg>
        <pc:grpChg chg="mod">
          <ac:chgData name="jshazy2002@gmail.com" userId="91a8b179192a6297" providerId="LiveId" clId="{18B6F624-DD11-4AC8-9B93-7F4ADE28D8AF}" dt="2023-11-30T20:40:54.369" v="4045" actId="1076"/>
          <ac:grpSpMkLst>
            <pc:docMk/>
            <pc:sldMk cId="94812337" sldId="503"/>
            <ac:grpSpMk id="19" creationId="{084C44A1-B5AB-1E42-A30A-393FE2C9EE30}"/>
          </ac:grpSpMkLst>
        </pc:grpChg>
        <pc:grpChg chg="mod">
          <ac:chgData name="jshazy2002@gmail.com" userId="91a8b179192a6297" providerId="LiveId" clId="{18B6F624-DD11-4AC8-9B93-7F4ADE28D8AF}" dt="2023-11-30T20:40:54.369" v="4045" actId="1076"/>
          <ac:grpSpMkLst>
            <pc:docMk/>
            <pc:sldMk cId="94812337" sldId="503"/>
            <ac:grpSpMk id="20" creationId="{C336ECA0-51A3-42B9-C6B5-FAA078AD9F30}"/>
          </ac:grpSpMkLst>
        </pc:grpChg>
        <pc:grpChg chg="mod">
          <ac:chgData name="jshazy2002@gmail.com" userId="91a8b179192a6297" providerId="LiveId" clId="{18B6F624-DD11-4AC8-9B93-7F4ADE28D8AF}" dt="2023-11-30T20:40:54.369" v="4045" actId="1076"/>
          <ac:grpSpMkLst>
            <pc:docMk/>
            <pc:sldMk cId="94812337" sldId="503"/>
            <ac:grpSpMk id="21" creationId="{F0BB8DA1-FED3-2CD5-AF33-1C9D3672D01E}"/>
          </ac:grpSpMkLst>
        </pc:grpChg>
        <pc:grpChg chg="mod">
          <ac:chgData name="jshazy2002@gmail.com" userId="91a8b179192a6297" providerId="LiveId" clId="{18B6F624-DD11-4AC8-9B93-7F4ADE28D8AF}" dt="2023-11-30T20:40:54.369" v="4045" actId="1076"/>
          <ac:grpSpMkLst>
            <pc:docMk/>
            <pc:sldMk cId="94812337" sldId="503"/>
            <ac:grpSpMk id="22" creationId="{1E7A8476-0B61-9821-C374-C82DCEBBEC81}"/>
          </ac:grpSpMkLst>
        </pc:grpChg>
        <pc:grpChg chg="mod">
          <ac:chgData name="jshazy2002@gmail.com" userId="91a8b179192a6297" providerId="LiveId" clId="{18B6F624-DD11-4AC8-9B93-7F4ADE28D8AF}" dt="2023-11-30T20:40:54.369" v="4045" actId="1076"/>
          <ac:grpSpMkLst>
            <pc:docMk/>
            <pc:sldMk cId="94812337" sldId="503"/>
            <ac:grpSpMk id="23" creationId="{9C1D72AA-8BCF-8831-EDF7-1DB42979EA11}"/>
          </ac:grpSpMkLst>
        </pc:grpChg>
        <pc:grpChg chg="mod">
          <ac:chgData name="jshazy2002@gmail.com" userId="91a8b179192a6297" providerId="LiveId" clId="{18B6F624-DD11-4AC8-9B93-7F4ADE28D8AF}" dt="2023-11-30T20:40:54.369" v="4045" actId="1076"/>
          <ac:grpSpMkLst>
            <pc:docMk/>
            <pc:sldMk cId="94812337" sldId="503"/>
            <ac:grpSpMk id="24" creationId="{9F076D7F-5050-C37D-D632-86D45DE6999E}"/>
          </ac:grpSpMkLst>
        </pc:grpChg>
        <pc:grpChg chg="add del mod">
          <ac:chgData name="jshazy2002@gmail.com" userId="91a8b179192a6297" providerId="LiveId" clId="{18B6F624-DD11-4AC8-9B93-7F4ADE28D8AF}" dt="2023-11-30T20:32:15.854" v="3947" actId="478"/>
          <ac:grpSpMkLst>
            <pc:docMk/>
            <pc:sldMk cId="94812337" sldId="503"/>
            <ac:grpSpMk id="47" creationId="{413CACCA-258E-AF49-B3D4-0A01AA97AC46}"/>
          </ac:grpSpMkLst>
        </pc:grpChg>
        <pc:grpChg chg="add mod">
          <ac:chgData name="jshazy2002@gmail.com" userId="91a8b179192a6297" providerId="LiveId" clId="{18B6F624-DD11-4AC8-9B93-7F4ADE28D8AF}" dt="2023-11-30T20:40:54.369" v="4045" actId="1076"/>
          <ac:grpSpMkLst>
            <pc:docMk/>
            <pc:sldMk cId="94812337" sldId="503"/>
            <ac:grpSpMk id="51" creationId="{16831D1F-AF8E-8DFC-C2A3-8227C3C94ACA}"/>
          </ac:grpSpMkLst>
        </pc:grpChg>
        <pc:grpChg chg="add del mod">
          <ac:chgData name="jshazy2002@gmail.com" userId="91a8b179192a6297" providerId="LiveId" clId="{18B6F624-DD11-4AC8-9B93-7F4ADE28D8AF}" dt="2023-11-30T20:32:21.021" v="3950" actId="478"/>
          <ac:grpSpMkLst>
            <pc:docMk/>
            <pc:sldMk cId="94812337" sldId="503"/>
            <ac:grpSpMk id="55" creationId="{BECC17E7-8102-46E6-CCE6-FF51E7BA5427}"/>
          </ac:grpSpMkLst>
        </pc:grpChg>
        <pc:grpChg chg="add del mod">
          <ac:chgData name="jshazy2002@gmail.com" userId="91a8b179192a6297" providerId="LiveId" clId="{18B6F624-DD11-4AC8-9B93-7F4ADE28D8AF}" dt="2023-11-30T20:32:27.640" v="3952" actId="478"/>
          <ac:grpSpMkLst>
            <pc:docMk/>
            <pc:sldMk cId="94812337" sldId="503"/>
            <ac:grpSpMk id="59" creationId="{F86A6985-C0B3-C83F-C179-5097C2ECA933}"/>
          </ac:grpSpMkLst>
        </pc:grpChg>
        <pc:grpChg chg="add mod">
          <ac:chgData name="jshazy2002@gmail.com" userId="91a8b179192a6297" providerId="LiveId" clId="{18B6F624-DD11-4AC8-9B93-7F4ADE28D8AF}" dt="2023-11-30T20:40:54.369" v="4045" actId="1076"/>
          <ac:grpSpMkLst>
            <pc:docMk/>
            <pc:sldMk cId="94812337" sldId="503"/>
            <ac:grpSpMk id="63" creationId="{721E65D2-FF23-2B94-7492-78015BD87820}"/>
          </ac:grpSpMkLst>
        </pc:grpChg>
        <pc:grpChg chg="add mod">
          <ac:chgData name="jshazy2002@gmail.com" userId="91a8b179192a6297" providerId="LiveId" clId="{18B6F624-DD11-4AC8-9B93-7F4ADE28D8AF}" dt="2023-11-30T20:40:54.369" v="4045" actId="1076"/>
          <ac:grpSpMkLst>
            <pc:docMk/>
            <pc:sldMk cId="94812337" sldId="503"/>
            <ac:grpSpMk id="67" creationId="{A551BEFD-C529-17CD-254C-4680F0F961E2}"/>
          </ac:grpSpMkLst>
        </pc:grpChg>
        <pc:grpChg chg="add del mod">
          <ac:chgData name="jshazy2002@gmail.com" userId="91a8b179192a6297" providerId="LiveId" clId="{18B6F624-DD11-4AC8-9B93-7F4ADE28D8AF}" dt="2023-11-30T20:32:25.923" v="3951" actId="478"/>
          <ac:grpSpMkLst>
            <pc:docMk/>
            <pc:sldMk cId="94812337" sldId="503"/>
            <ac:grpSpMk id="71" creationId="{D0B0CE43-3980-9ACF-058C-87CD538EB325}"/>
          </ac:grpSpMkLst>
        </pc:grpChg>
        <pc:cxnChg chg="mod">
          <ac:chgData name="jshazy2002@gmail.com" userId="91a8b179192a6297" providerId="LiveId" clId="{18B6F624-DD11-4AC8-9B93-7F4ADE28D8AF}" dt="2023-11-30T20:40:54.369" v="4045" actId="1076"/>
          <ac:cxnSpMkLst>
            <pc:docMk/>
            <pc:sldMk cId="94812337" sldId="503"/>
            <ac:cxnSpMk id="25" creationId="{EB1DF3C3-7E87-6E09-91E8-5E5418E9057C}"/>
          </ac:cxnSpMkLst>
        </pc:cxnChg>
        <pc:cxnChg chg="mod">
          <ac:chgData name="jshazy2002@gmail.com" userId="91a8b179192a6297" providerId="LiveId" clId="{18B6F624-DD11-4AC8-9B93-7F4ADE28D8AF}" dt="2023-11-30T20:40:54.369" v="4045" actId="1076"/>
          <ac:cxnSpMkLst>
            <pc:docMk/>
            <pc:sldMk cId="94812337" sldId="503"/>
            <ac:cxnSpMk id="26" creationId="{C185A638-9383-1F63-C568-ECB6F9B9BF6D}"/>
          </ac:cxnSpMkLst>
        </pc:cxnChg>
        <pc:cxnChg chg="mod">
          <ac:chgData name="jshazy2002@gmail.com" userId="91a8b179192a6297" providerId="LiveId" clId="{18B6F624-DD11-4AC8-9B93-7F4ADE28D8AF}" dt="2023-11-30T20:40:54.369" v="4045" actId="1076"/>
          <ac:cxnSpMkLst>
            <pc:docMk/>
            <pc:sldMk cId="94812337" sldId="503"/>
            <ac:cxnSpMk id="29" creationId="{F0D02C7C-BDC6-7FCC-0866-D31F603C7006}"/>
          </ac:cxnSpMkLst>
        </pc:cxnChg>
        <pc:cxnChg chg="mod">
          <ac:chgData name="jshazy2002@gmail.com" userId="91a8b179192a6297" providerId="LiveId" clId="{18B6F624-DD11-4AC8-9B93-7F4ADE28D8AF}" dt="2023-11-30T20:40:54.369" v="4045" actId="1076"/>
          <ac:cxnSpMkLst>
            <pc:docMk/>
            <pc:sldMk cId="94812337" sldId="503"/>
            <ac:cxnSpMk id="30" creationId="{D7782A88-9417-2BE2-7C9D-D917BDF250BF}"/>
          </ac:cxnSpMkLst>
        </pc:cxnChg>
        <pc:cxnChg chg="mod">
          <ac:chgData name="jshazy2002@gmail.com" userId="91a8b179192a6297" providerId="LiveId" clId="{18B6F624-DD11-4AC8-9B93-7F4ADE28D8AF}" dt="2023-11-30T20:40:54.369" v="4045" actId="1076"/>
          <ac:cxnSpMkLst>
            <pc:docMk/>
            <pc:sldMk cId="94812337" sldId="503"/>
            <ac:cxnSpMk id="31" creationId="{71D22BD9-6EA0-1AFF-6DAD-9337B2846E27}"/>
          </ac:cxnSpMkLst>
        </pc:cxnChg>
        <pc:cxnChg chg="add mod">
          <ac:chgData name="jshazy2002@gmail.com" userId="91a8b179192a6297" providerId="LiveId" clId="{18B6F624-DD11-4AC8-9B93-7F4ADE28D8AF}" dt="2023-11-30T20:40:59.236" v="4046" actId="14100"/>
          <ac:cxnSpMkLst>
            <pc:docMk/>
            <pc:sldMk cId="94812337" sldId="503"/>
            <ac:cxnSpMk id="79" creationId="{69A621CA-E8DB-D2B4-8400-76A4A08EB1D2}"/>
          </ac:cxnSpMkLst>
        </pc:cxnChg>
        <pc:cxnChg chg="add mod">
          <ac:chgData name="jshazy2002@gmail.com" userId="91a8b179192a6297" providerId="LiveId" clId="{18B6F624-DD11-4AC8-9B93-7F4ADE28D8AF}" dt="2023-11-30T20:41:15.595" v="4051" actId="14100"/>
          <ac:cxnSpMkLst>
            <pc:docMk/>
            <pc:sldMk cId="94812337" sldId="503"/>
            <ac:cxnSpMk id="83" creationId="{B259428A-C867-EF27-5C9E-20EF894407E9}"/>
          </ac:cxnSpMkLst>
        </pc:cxnChg>
        <pc:cxnChg chg="add del mod">
          <ac:chgData name="jshazy2002@gmail.com" userId="91a8b179192a6297" providerId="LiveId" clId="{18B6F624-DD11-4AC8-9B93-7F4ADE28D8AF}" dt="2023-11-30T20:41:40.623" v="4053" actId="478"/>
          <ac:cxnSpMkLst>
            <pc:docMk/>
            <pc:sldMk cId="94812337" sldId="503"/>
            <ac:cxnSpMk id="94" creationId="{2E0008C8-77DB-67AC-D53D-9582D47FD32B}"/>
          </ac:cxnSpMkLst>
        </pc:cxnChg>
        <pc:cxnChg chg="add">
          <ac:chgData name="jshazy2002@gmail.com" userId="91a8b179192a6297" providerId="LiveId" clId="{18B6F624-DD11-4AC8-9B93-7F4ADE28D8AF}" dt="2023-11-30T20:41:51.854" v="4054" actId="11529"/>
          <ac:cxnSpMkLst>
            <pc:docMk/>
            <pc:sldMk cId="94812337" sldId="503"/>
            <ac:cxnSpMk id="96" creationId="{529F148E-0D4B-4DD8-51E6-3A6FEA4E3A90}"/>
          </ac:cxnSpMkLst>
        </pc:cxnChg>
      </pc:sldChg>
      <pc:sldChg chg="addSp delSp add del mod addAnim delAnim">
        <pc:chgData name="jshazy2002@gmail.com" userId="91a8b179192a6297" providerId="LiveId" clId="{18B6F624-DD11-4AC8-9B93-7F4ADE28D8AF}" dt="2023-11-30T18:59:10.304" v="3093" actId="2890"/>
        <pc:sldMkLst>
          <pc:docMk/>
          <pc:sldMk cId="3925165873" sldId="503"/>
        </pc:sldMkLst>
        <pc:spChg chg="add del">
          <ac:chgData name="jshazy2002@gmail.com" userId="91a8b179192a6297" providerId="LiveId" clId="{18B6F624-DD11-4AC8-9B93-7F4ADE28D8AF}" dt="2023-11-30T18:59:08.741" v="3092" actId="478"/>
          <ac:spMkLst>
            <pc:docMk/>
            <pc:sldMk cId="3925165873" sldId="503"/>
            <ac:spMk id="2" creationId="{10E6426D-3B5F-C214-52B7-0E21AFD622D3}"/>
          </ac:spMkLst>
        </pc:spChg>
        <pc:spChg chg="add del">
          <ac:chgData name="jshazy2002@gmail.com" userId="91a8b179192a6297" providerId="LiveId" clId="{18B6F624-DD11-4AC8-9B93-7F4ADE28D8AF}" dt="2023-11-30T18:59:08.741" v="3092" actId="478"/>
          <ac:spMkLst>
            <pc:docMk/>
            <pc:sldMk cId="3925165873" sldId="503"/>
            <ac:spMk id="3" creationId="{72DF0B29-0813-682F-6F7B-EB10E77E97C2}"/>
          </ac:spMkLst>
        </pc:spChg>
        <pc:spChg chg="add del">
          <ac:chgData name="jshazy2002@gmail.com" userId="91a8b179192a6297" providerId="LiveId" clId="{18B6F624-DD11-4AC8-9B93-7F4ADE28D8AF}" dt="2023-11-30T18:59:08.741" v="3092" actId="478"/>
          <ac:spMkLst>
            <pc:docMk/>
            <pc:sldMk cId="3925165873" sldId="503"/>
            <ac:spMk id="4" creationId="{5E0EDDEA-2C1E-D2C2-92A0-2C92E60FC07C}"/>
          </ac:spMkLst>
        </pc:spChg>
        <pc:spChg chg="add del">
          <ac:chgData name="jshazy2002@gmail.com" userId="91a8b179192a6297" providerId="LiveId" clId="{18B6F624-DD11-4AC8-9B93-7F4ADE28D8AF}" dt="2023-11-30T18:59:08.741" v="3092" actId="478"/>
          <ac:spMkLst>
            <pc:docMk/>
            <pc:sldMk cId="3925165873" sldId="503"/>
            <ac:spMk id="6" creationId="{63CF1E31-8174-9026-C241-9208FA3BF67D}"/>
          </ac:spMkLst>
        </pc:spChg>
        <pc:spChg chg="add del">
          <ac:chgData name="jshazy2002@gmail.com" userId="91a8b179192a6297" providerId="LiveId" clId="{18B6F624-DD11-4AC8-9B93-7F4ADE28D8AF}" dt="2023-11-30T18:59:08.741" v="3092" actId="478"/>
          <ac:spMkLst>
            <pc:docMk/>
            <pc:sldMk cId="3925165873" sldId="503"/>
            <ac:spMk id="7" creationId="{CCBD77F7-7124-899D-95B2-54F00C695F8F}"/>
          </ac:spMkLst>
        </pc:spChg>
        <pc:spChg chg="add del">
          <ac:chgData name="jshazy2002@gmail.com" userId="91a8b179192a6297" providerId="LiveId" clId="{18B6F624-DD11-4AC8-9B93-7F4ADE28D8AF}" dt="2023-11-30T18:59:08.741" v="3092" actId="478"/>
          <ac:spMkLst>
            <pc:docMk/>
            <pc:sldMk cId="3925165873" sldId="503"/>
            <ac:spMk id="9" creationId="{B94336CD-A9A0-4871-7481-D70094E2BAE8}"/>
          </ac:spMkLst>
        </pc:spChg>
        <pc:spChg chg="add del">
          <ac:chgData name="jshazy2002@gmail.com" userId="91a8b179192a6297" providerId="LiveId" clId="{18B6F624-DD11-4AC8-9B93-7F4ADE28D8AF}" dt="2023-11-30T18:59:08.741" v="3092" actId="478"/>
          <ac:spMkLst>
            <pc:docMk/>
            <pc:sldMk cId="3925165873" sldId="503"/>
            <ac:spMk id="10" creationId="{DFA459AA-D163-FA1A-3DC0-6BE44DA55926}"/>
          </ac:spMkLst>
        </pc:spChg>
        <pc:spChg chg="add del">
          <ac:chgData name="jshazy2002@gmail.com" userId="91a8b179192a6297" providerId="LiveId" clId="{18B6F624-DD11-4AC8-9B93-7F4ADE28D8AF}" dt="2023-11-30T18:59:08.741" v="3092" actId="478"/>
          <ac:spMkLst>
            <pc:docMk/>
            <pc:sldMk cId="3925165873" sldId="503"/>
            <ac:spMk id="11" creationId="{18CB6CAA-AEA5-7734-96C8-52778B662ED7}"/>
          </ac:spMkLst>
        </pc:spChg>
        <pc:spChg chg="add del">
          <ac:chgData name="jshazy2002@gmail.com" userId="91a8b179192a6297" providerId="LiveId" clId="{18B6F624-DD11-4AC8-9B93-7F4ADE28D8AF}" dt="2023-11-30T18:59:08.741" v="3092" actId="478"/>
          <ac:spMkLst>
            <pc:docMk/>
            <pc:sldMk cId="3925165873" sldId="503"/>
            <ac:spMk id="12" creationId="{955E20A1-C13C-3E74-BC93-6D1ED18EB68B}"/>
          </ac:spMkLst>
        </pc:spChg>
        <pc:spChg chg="add del">
          <ac:chgData name="jshazy2002@gmail.com" userId="91a8b179192a6297" providerId="LiveId" clId="{18B6F624-DD11-4AC8-9B93-7F4ADE28D8AF}" dt="2023-11-30T18:59:08.741" v="3092" actId="478"/>
          <ac:spMkLst>
            <pc:docMk/>
            <pc:sldMk cId="3925165873" sldId="503"/>
            <ac:spMk id="13" creationId="{09284BAF-AC57-ECAB-C7CA-D8096587D935}"/>
          </ac:spMkLst>
        </pc:spChg>
        <pc:spChg chg="add del">
          <ac:chgData name="jshazy2002@gmail.com" userId="91a8b179192a6297" providerId="LiveId" clId="{18B6F624-DD11-4AC8-9B93-7F4ADE28D8AF}" dt="2023-11-30T18:59:08.741" v="3092" actId="478"/>
          <ac:spMkLst>
            <pc:docMk/>
            <pc:sldMk cId="3925165873" sldId="503"/>
            <ac:spMk id="14" creationId="{F15C9494-C198-A522-A890-D226BAF6A642}"/>
          </ac:spMkLst>
        </pc:spChg>
        <pc:spChg chg="add del">
          <ac:chgData name="jshazy2002@gmail.com" userId="91a8b179192a6297" providerId="LiveId" clId="{18B6F624-DD11-4AC8-9B93-7F4ADE28D8AF}" dt="2023-11-30T18:59:08.741" v="3092" actId="478"/>
          <ac:spMkLst>
            <pc:docMk/>
            <pc:sldMk cId="3925165873" sldId="503"/>
            <ac:spMk id="16" creationId="{4F7BE2C7-E393-B952-1E7B-BF1221FDDE79}"/>
          </ac:spMkLst>
        </pc:spChg>
        <pc:spChg chg="add del">
          <ac:chgData name="jshazy2002@gmail.com" userId="91a8b179192a6297" providerId="LiveId" clId="{18B6F624-DD11-4AC8-9B93-7F4ADE28D8AF}" dt="2023-11-30T18:59:08.741" v="3092" actId="478"/>
          <ac:spMkLst>
            <pc:docMk/>
            <pc:sldMk cId="3925165873" sldId="503"/>
            <ac:spMk id="17" creationId="{79850FD1-E7ED-CE38-8AC1-90FAD1BA63CF}"/>
          </ac:spMkLst>
        </pc:spChg>
      </pc:sldChg>
      <pc:sldChg chg="addSp delSp modSp add mod modTransition delAnim modAnim">
        <pc:chgData name="jshazy2002@gmail.com" userId="91a8b179192a6297" providerId="LiveId" clId="{18B6F624-DD11-4AC8-9B93-7F4ADE28D8AF}" dt="2023-12-01T04:16:54.495" v="4432"/>
        <pc:sldMkLst>
          <pc:docMk/>
          <pc:sldMk cId="2731716874" sldId="504"/>
        </pc:sldMkLst>
        <pc:spChg chg="mod">
          <ac:chgData name="jshazy2002@gmail.com" userId="91a8b179192a6297" providerId="LiveId" clId="{18B6F624-DD11-4AC8-9B93-7F4ADE28D8AF}" dt="2023-11-30T20:42:13.315" v="4073" actId="1036"/>
          <ac:spMkLst>
            <pc:docMk/>
            <pc:sldMk cId="2731716874" sldId="504"/>
            <ac:spMk id="8" creationId="{C860CCD1-80A0-16FD-9562-87A02804F94D}"/>
          </ac:spMkLst>
        </pc:spChg>
        <pc:spChg chg="del">
          <ac:chgData name="jshazy2002@gmail.com" userId="91a8b179192a6297" providerId="LiveId" clId="{18B6F624-DD11-4AC8-9B93-7F4ADE28D8AF}" dt="2023-11-30T19:43:15.841" v="3562" actId="478"/>
          <ac:spMkLst>
            <pc:docMk/>
            <pc:sldMk cId="2731716874" sldId="504"/>
            <ac:spMk id="67" creationId="{96CB2929-6FD5-D5CA-9A61-06BE2F7946AB}"/>
          </ac:spMkLst>
        </pc:spChg>
        <pc:spChg chg="del">
          <ac:chgData name="jshazy2002@gmail.com" userId="91a8b179192a6297" providerId="LiveId" clId="{18B6F624-DD11-4AC8-9B93-7F4ADE28D8AF}" dt="2023-11-30T19:43:15.841" v="3562" actId="478"/>
          <ac:spMkLst>
            <pc:docMk/>
            <pc:sldMk cId="2731716874" sldId="504"/>
            <ac:spMk id="68" creationId="{6219DF8C-FC45-6F4F-DDDF-9863356EEDEC}"/>
          </ac:spMkLst>
        </pc:spChg>
        <pc:spChg chg="del">
          <ac:chgData name="jshazy2002@gmail.com" userId="91a8b179192a6297" providerId="LiveId" clId="{18B6F624-DD11-4AC8-9B93-7F4ADE28D8AF}" dt="2023-11-30T19:43:15.841" v="3562" actId="478"/>
          <ac:spMkLst>
            <pc:docMk/>
            <pc:sldMk cId="2731716874" sldId="504"/>
            <ac:spMk id="69" creationId="{2A620572-2D41-09E0-8E16-BDA8BC825C7D}"/>
          </ac:spMkLst>
        </pc:spChg>
        <pc:spChg chg="del">
          <ac:chgData name="jshazy2002@gmail.com" userId="91a8b179192a6297" providerId="LiveId" clId="{18B6F624-DD11-4AC8-9B93-7F4ADE28D8AF}" dt="2023-11-30T19:43:15.841" v="3562" actId="478"/>
          <ac:spMkLst>
            <pc:docMk/>
            <pc:sldMk cId="2731716874" sldId="504"/>
            <ac:spMk id="70" creationId="{9D69F6A8-634B-7E04-8741-DFBC79EA780B}"/>
          </ac:spMkLst>
        </pc:spChg>
        <pc:spChg chg="del">
          <ac:chgData name="jshazy2002@gmail.com" userId="91a8b179192a6297" providerId="LiveId" clId="{18B6F624-DD11-4AC8-9B93-7F4ADE28D8AF}" dt="2023-11-30T19:43:15.841" v="3562" actId="478"/>
          <ac:spMkLst>
            <pc:docMk/>
            <pc:sldMk cId="2731716874" sldId="504"/>
            <ac:spMk id="71" creationId="{EC791F28-C6CB-7840-4113-5D750553608E}"/>
          </ac:spMkLst>
        </pc:spChg>
        <pc:spChg chg="add del mod">
          <ac:chgData name="jshazy2002@gmail.com" userId="91a8b179192a6297" providerId="LiveId" clId="{18B6F624-DD11-4AC8-9B93-7F4ADE28D8AF}" dt="2023-11-30T19:53:05.098" v="3591" actId="478"/>
          <ac:spMkLst>
            <pc:docMk/>
            <pc:sldMk cId="2731716874" sldId="504"/>
            <ac:spMk id="72" creationId="{392F6CF3-00E3-86D1-CBFD-87690C04AB14}"/>
          </ac:spMkLst>
        </pc:spChg>
        <pc:spChg chg="add mod">
          <ac:chgData name="jshazy2002@gmail.com" userId="91a8b179192a6297" providerId="LiveId" clId="{18B6F624-DD11-4AC8-9B93-7F4ADE28D8AF}" dt="2023-11-30T19:43:34.430" v="3564"/>
          <ac:spMkLst>
            <pc:docMk/>
            <pc:sldMk cId="2731716874" sldId="504"/>
            <ac:spMk id="73" creationId="{2843AFDA-ED99-CEA9-C2E7-D7BF2ADDF3CC}"/>
          </ac:spMkLst>
        </pc:spChg>
        <pc:spChg chg="add del mod">
          <ac:chgData name="jshazy2002@gmail.com" userId="91a8b179192a6297" providerId="LiveId" clId="{18B6F624-DD11-4AC8-9B93-7F4ADE28D8AF}" dt="2023-11-30T19:53:00.061" v="3587" actId="478"/>
          <ac:spMkLst>
            <pc:docMk/>
            <pc:sldMk cId="2731716874" sldId="504"/>
            <ac:spMk id="74" creationId="{49461D1F-7EBB-404D-70FA-13AB0EF9A57D}"/>
          </ac:spMkLst>
        </pc:spChg>
        <pc:spChg chg="add del mod">
          <ac:chgData name="jshazy2002@gmail.com" userId="91a8b179192a6297" providerId="LiveId" clId="{18B6F624-DD11-4AC8-9B93-7F4ADE28D8AF}" dt="2023-11-30T19:53:05.973" v="3592" actId="478"/>
          <ac:spMkLst>
            <pc:docMk/>
            <pc:sldMk cId="2731716874" sldId="504"/>
            <ac:spMk id="75" creationId="{BCA1EE44-03CB-E3F8-C3DD-EA4628A9A0EB}"/>
          </ac:spMkLst>
        </pc:spChg>
        <pc:spChg chg="add mod">
          <ac:chgData name="jshazy2002@gmail.com" userId="91a8b179192a6297" providerId="LiveId" clId="{18B6F624-DD11-4AC8-9B93-7F4ADE28D8AF}" dt="2023-11-30T19:43:34.430" v="3564"/>
          <ac:spMkLst>
            <pc:docMk/>
            <pc:sldMk cId="2731716874" sldId="504"/>
            <ac:spMk id="76" creationId="{888A503A-9ADC-C03E-4A78-6986C5A46387}"/>
          </ac:spMkLst>
        </pc:spChg>
        <pc:spChg chg="add del mod">
          <ac:chgData name="jshazy2002@gmail.com" userId="91a8b179192a6297" providerId="LiveId" clId="{18B6F624-DD11-4AC8-9B93-7F4ADE28D8AF}" dt="2023-11-30T19:53:02.878" v="3589" actId="478"/>
          <ac:spMkLst>
            <pc:docMk/>
            <pc:sldMk cId="2731716874" sldId="504"/>
            <ac:spMk id="77" creationId="{71C50C70-8807-CC69-6EF9-6A2BF4207141}"/>
          </ac:spMkLst>
        </pc:spChg>
        <pc:spChg chg="add del mod">
          <ac:chgData name="jshazy2002@gmail.com" userId="91a8b179192a6297" providerId="LiveId" clId="{18B6F624-DD11-4AC8-9B93-7F4ADE28D8AF}" dt="2023-11-30T19:53:01.241" v="3588" actId="478"/>
          <ac:spMkLst>
            <pc:docMk/>
            <pc:sldMk cId="2731716874" sldId="504"/>
            <ac:spMk id="78" creationId="{F1876CE3-ACB5-804A-6199-83175A4F16C6}"/>
          </ac:spMkLst>
        </pc:spChg>
        <pc:spChg chg="add del mod">
          <ac:chgData name="jshazy2002@gmail.com" userId="91a8b179192a6297" providerId="LiveId" clId="{18B6F624-DD11-4AC8-9B93-7F4ADE28D8AF}" dt="2023-11-30T19:43:38.883" v="3565" actId="478"/>
          <ac:spMkLst>
            <pc:docMk/>
            <pc:sldMk cId="2731716874" sldId="504"/>
            <ac:spMk id="79" creationId="{481E1E49-3A01-9204-6ABB-CB7943912E57}"/>
          </ac:spMkLst>
        </pc:spChg>
        <pc:spChg chg="add mod">
          <ac:chgData name="jshazy2002@gmail.com" userId="91a8b179192a6297" providerId="LiveId" clId="{18B6F624-DD11-4AC8-9B93-7F4ADE28D8AF}" dt="2023-11-30T19:43:34.430" v="3564"/>
          <ac:spMkLst>
            <pc:docMk/>
            <pc:sldMk cId="2731716874" sldId="504"/>
            <ac:spMk id="80" creationId="{BBA4EA06-87AB-5BE3-4A43-25B63F266121}"/>
          </ac:spMkLst>
        </pc:spChg>
        <pc:spChg chg="add del mod">
          <ac:chgData name="jshazy2002@gmail.com" userId="91a8b179192a6297" providerId="LiveId" clId="{18B6F624-DD11-4AC8-9B93-7F4ADE28D8AF}" dt="2023-11-30T19:44:49.890" v="3572" actId="478"/>
          <ac:spMkLst>
            <pc:docMk/>
            <pc:sldMk cId="2731716874" sldId="504"/>
            <ac:spMk id="81" creationId="{2F8F3BA8-75D8-BB7D-5CEA-12DA0D915B82}"/>
          </ac:spMkLst>
        </pc:spChg>
        <pc:spChg chg="add del mod">
          <ac:chgData name="jshazy2002@gmail.com" userId="91a8b179192a6297" providerId="LiveId" clId="{18B6F624-DD11-4AC8-9B93-7F4ADE28D8AF}" dt="2023-11-30T19:45:01.705" v="3575" actId="478"/>
          <ac:spMkLst>
            <pc:docMk/>
            <pc:sldMk cId="2731716874" sldId="504"/>
            <ac:spMk id="82" creationId="{97E6B31D-B004-3D6D-00D5-B2D0891B3077}"/>
          </ac:spMkLst>
        </pc:spChg>
        <pc:spChg chg="add del mod">
          <ac:chgData name="jshazy2002@gmail.com" userId="91a8b179192a6297" providerId="LiveId" clId="{18B6F624-DD11-4AC8-9B93-7F4ADE28D8AF}" dt="2023-11-30T19:45:28.749" v="3585" actId="478"/>
          <ac:spMkLst>
            <pc:docMk/>
            <pc:sldMk cId="2731716874" sldId="504"/>
            <ac:spMk id="83" creationId="{6AAB96DD-F850-CD22-15F4-35D9A7B0C1BE}"/>
          </ac:spMkLst>
        </pc:spChg>
        <pc:spChg chg="add mod">
          <ac:chgData name="jshazy2002@gmail.com" userId="91a8b179192a6297" providerId="LiveId" clId="{18B6F624-DD11-4AC8-9B93-7F4ADE28D8AF}" dt="2023-11-30T20:16:46.665" v="3814" actId="1076"/>
          <ac:spMkLst>
            <pc:docMk/>
            <pc:sldMk cId="2731716874" sldId="504"/>
            <ac:spMk id="91" creationId="{0744DFBA-C69E-3882-9FFB-66701C38BBCC}"/>
          </ac:spMkLst>
        </pc:spChg>
        <pc:spChg chg="add del mod">
          <ac:chgData name="jshazy2002@gmail.com" userId="91a8b179192a6297" providerId="LiveId" clId="{18B6F624-DD11-4AC8-9B93-7F4ADE28D8AF}" dt="2023-11-30T20:06:38.284" v="3767"/>
          <ac:spMkLst>
            <pc:docMk/>
            <pc:sldMk cId="2731716874" sldId="504"/>
            <ac:spMk id="95" creationId="{03635489-A9FB-9970-E234-7BED9230C0FB}"/>
          </ac:spMkLst>
        </pc:spChg>
        <pc:spChg chg="add del mod">
          <ac:chgData name="jshazy2002@gmail.com" userId="91a8b179192a6297" providerId="LiveId" clId="{18B6F624-DD11-4AC8-9B93-7F4ADE28D8AF}" dt="2023-11-30T20:07:25.084" v="3772" actId="478"/>
          <ac:spMkLst>
            <pc:docMk/>
            <pc:sldMk cId="2731716874" sldId="504"/>
            <ac:spMk id="97" creationId="{6D2144B5-B6AA-4358-8FFC-CDDD66ABCD7B}"/>
          </ac:spMkLst>
        </pc:spChg>
        <pc:spChg chg="add mod">
          <ac:chgData name="jshazy2002@gmail.com" userId="91a8b179192a6297" providerId="LiveId" clId="{18B6F624-DD11-4AC8-9B93-7F4ADE28D8AF}" dt="2023-11-30T20:16:59.388" v="3816" actId="1076"/>
          <ac:spMkLst>
            <pc:docMk/>
            <pc:sldMk cId="2731716874" sldId="504"/>
            <ac:spMk id="99" creationId="{8061EDA2-CC1C-28B5-0A7C-542E34ABE67E}"/>
          </ac:spMkLst>
        </pc:spChg>
        <pc:grpChg chg="del">
          <ac:chgData name="jshazy2002@gmail.com" userId="91a8b179192a6297" providerId="LiveId" clId="{18B6F624-DD11-4AC8-9B93-7F4ADE28D8AF}" dt="2023-11-30T19:43:15.841" v="3562" actId="478"/>
          <ac:grpSpMkLst>
            <pc:docMk/>
            <pc:sldMk cId="2731716874" sldId="504"/>
            <ac:grpSpMk id="2" creationId="{5563B0BD-A49C-953F-61AC-3B8DDC6DCBCE}"/>
          </ac:grpSpMkLst>
        </pc:grpChg>
        <pc:grpChg chg="del">
          <ac:chgData name="jshazy2002@gmail.com" userId="91a8b179192a6297" providerId="LiveId" clId="{18B6F624-DD11-4AC8-9B93-7F4ADE28D8AF}" dt="2023-11-30T19:43:15.841" v="3562" actId="478"/>
          <ac:grpSpMkLst>
            <pc:docMk/>
            <pc:sldMk cId="2731716874" sldId="504"/>
            <ac:grpSpMk id="7" creationId="{20EEC1BD-1372-CF6D-ECB5-BFDB607F7795}"/>
          </ac:grpSpMkLst>
        </pc:grpChg>
        <pc:grpChg chg="del">
          <ac:chgData name="jshazy2002@gmail.com" userId="91a8b179192a6297" providerId="LiveId" clId="{18B6F624-DD11-4AC8-9B93-7F4ADE28D8AF}" dt="2023-11-30T19:43:15.841" v="3562" actId="478"/>
          <ac:grpSpMkLst>
            <pc:docMk/>
            <pc:sldMk cId="2731716874" sldId="504"/>
            <ac:grpSpMk id="12" creationId="{90170AE9-236A-514D-78EC-9B6FAFBF25E5}"/>
          </ac:grpSpMkLst>
        </pc:grpChg>
        <pc:grpChg chg="del">
          <ac:chgData name="jshazy2002@gmail.com" userId="91a8b179192a6297" providerId="LiveId" clId="{18B6F624-DD11-4AC8-9B93-7F4ADE28D8AF}" dt="2023-11-30T19:43:15.841" v="3562" actId="478"/>
          <ac:grpSpMkLst>
            <pc:docMk/>
            <pc:sldMk cId="2731716874" sldId="504"/>
            <ac:grpSpMk id="16" creationId="{86796463-DE00-BF8B-C558-39C69FA3D377}"/>
          </ac:grpSpMkLst>
        </pc:grpChg>
        <pc:grpChg chg="del">
          <ac:chgData name="jshazy2002@gmail.com" userId="91a8b179192a6297" providerId="LiveId" clId="{18B6F624-DD11-4AC8-9B93-7F4ADE28D8AF}" dt="2023-11-30T19:43:15.841" v="3562" actId="478"/>
          <ac:grpSpMkLst>
            <pc:docMk/>
            <pc:sldMk cId="2731716874" sldId="504"/>
            <ac:grpSpMk id="24" creationId="{FA345A16-42B8-DCEC-5068-7EA064B28E4C}"/>
          </ac:grpSpMkLst>
        </pc:grpChg>
        <pc:grpChg chg="del">
          <ac:chgData name="jshazy2002@gmail.com" userId="91a8b179192a6297" providerId="LiveId" clId="{18B6F624-DD11-4AC8-9B93-7F4ADE28D8AF}" dt="2023-11-30T19:43:15.841" v="3562" actId="478"/>
          <ac:grpSpMkLst>
            <pc:docMk/>
            <pc:sldMk cId="2731716874" sldId="504"/>
            <ac:grpSpMk id="28" creationId="{0B72D065-235B-877A-FC20-C5188AF924FE}"/>
          </ac:grpSpMkLst>
        </pc:grpChg>
        <pc:grpChg chg="del">
          <ac:chgData name="jshazy2002@gmail.com" userId="91a8b179192a6297" providerId="LiveId" clId="{18B6F624-DD11-4AC8-9B93-7F4ADE28D8AF}" dt="2023-11-30T19:43:15.841" v="3562" actId="478"/>
          <ac:grpSpMkLst>
            <pc:docMk/>
            <pc:sldMk cId="2731716874" sldId="504"/>
            <ac:grpSpMk id="32" creationId="{F72CF3F8-EC92-FE24-2F7C-DE4975EF7884}"/>
          </ac:grpSpMkLst>
        </pc:grpChg>
        <pc:grpChg chg="del">
          <ac:chgData name="jshazy2002@gmail.com" userId="91a8b179192a6297" providerId="LiveId" clId="{18B6F624-DD11-4AC8-9B93-7F4ADE28D8AF}" dt="2023-11-30T19:43:15.841" v="3562" actId="478"/>
          <ac:grpSpMkLst>
            <pc:docMk/>
            <pc:sldMk cId="2731716874" sldId="504"/>
            <ac:grpSpMk id="36" creationId="{E7070C6E-6DEE-E434-2A32-E01F739A9158}"/>
          </ac:grpSpMkLst>
        </pc:grpChg>
        <pc:grpChg chg="del">
          <ac:chgData name="jshazy2002@gmail.com" userId="91a8b179192a6297" providerId="LiveId" clId="{18B6F624-DD11-4AC8-9B93-7F4ADE28D8AF}" dt="2023-11-30T19:43:15.841" v="3562" actId="478"/>
          <ac:grpSpMkLst>
            <pc:docMk/>
            <pc:sldMk cId="2731716874" sldId="504"/>
            <ac:grpSpMk id="40" creationId="{1C340C25-98D0-39F3-6056-C9B4DA56EE39}"/>
          </ac:grpSpMkLst>
        </pc:grpChg>
        <pc:grpChg chg="del">
          <ac:chgData name="jshazy2002@gmail.com" userId="91a8b179192a6297" providerId="LiveId" clId="{18B6F624-DD11-4AC8-9B93-7F4ADE28D8AF}" dt="2023-11-30T19:43:15.841" v="3562" actId="478"/>
          <ac:grpSpMkLst>
            <pc:docMk/>
            <pc:sldMk cId="2731716874" sldId="504"/>
            <ac:grpSpMk id="44" creationId="{5F25BCAE-0AAB-F8EF-5D15-3F8EC9BF59C8}"/>
          </ac:grpSpMkLst>
        </pc:grpChg>
        <pc:grpChg chg="del">
          <ac:chgData name="jshazy2002@gmail.com" userId="91a8b179192a6297" providerId="LiveId" clId="{18B6F624-DD11-4AC8-9B93-7F4ADE28D8AF}" dt="2023-11-30T19:43:15.841" v="3562" actId="478"/>
          <ac:grpSpMkLst>
            <pc:docMk/>
            <pc:sldMk cId="2731716874" sldId="504"/>
            <ac:grpSpMk id="48" creationId="{0B8411CE-C298-592D-A3EE-C94DA7DA46CB}"/>
          </ac:grpSpMkLst>
        </pc:grpChg>
        <pc:grpChg chg="del">
          <ac:chgData name="jshazy2002@gmail.com" userId="91a8b179192a6297" providerId="LiveId" clId="{18B6F624-DD11-4AC8-9B93-7F4ADE28D8AF}" dt="2023-11-30T19:43:15.841" v="3562" actId="478"/>
          <ac:grpSpMkLst>
            <pc:docMk/>
            <pc:sldMk cId="2731716874" sldId="504"/>
            <ac:grpSpMk id="52" creationId="{C2A109FD-D578-ABFF-1A2F-DFBFED915108}"/>
          </ac:grpSpMkLst>
        </pc:grpChg>
        <pc:grpChg chg="del">
          <ac:chgData name="jshazy2002@gmail.com" userId="91a8b179192a6297" providerId="LiveId" clId="{18B6F624-DD11-4AC8-9B93-7F4ADE28D8AF}" dt="2023-11-30T19:43:15.841" v="3562" actId="478"/>
          <ac:grpSpMkLst>
            <pc:docMk/>
            <pc:sldMk cId="2731716874" sldId="504"/>
            <ac:grpSpMk id="55" creationId="{67A49494-1E69-3015-58C1-8DCDB22B7549}"/>
          </ac:grpSpMkLst>
        </pc:grpChg>
        <pc:grpChg chg="del">
          <ac:chgData name="jshazy2002@gmail.com" userId="91a8b179192a6297" providerId="LiveId" clId="{18B6F624-DD11-4AC8-9B93-7F4ADE28D8AF}" dt="2023-11-30T19:43:15.841" v="3562" actId="478"/>
          <ac:grpSpMkLst>
            <pc:docMk/>
            <pc:sldMk cId="2731716874" sldId="504"/>
            <ac:grpSpMk id="58" creationId="{DA953C5D-41F8-C0AF-1BB1-299E8D913995}"/>
          </ac:grpSpMkLst>
        </pc:grpChg>
        <pc:grpChg chg="del">
          <ac:chgData name="jshazy2002@gmail.com" userId="91a8b179192a6297" providerId="LiveId" clId="{18B6F624-DD11-4AC8-9B93-7F4ADE28D8AF}" dt="2023-11-30T19:43:15.841" v="3562" actId="478"/>
          <ac:grpSpMkLst>
            <pc:docMk/>
            <pc:sldMk cId="2731716874" sldId="504"/>
            <ac:grpSpMk id="61" creationId="{33A5A988-779D-41A2-DC7E-3D648F5EF8C2}"/>
          </ac:grpSpMkLst>
        </pc:grpChg>
        <pc:grpChg chg="del">
          <ac:chgData name="jshazy2002@gmail.com" userId="91a8b179192a6297" providerId="LiveId" clId="{18B6F624-DD11-4AC8-9B93-7F4ADE28D8AF}" dt="2023-11-30T19:43:15.841" v="3562" actId="478"/>
          <ac:grpSpMkLst>
            <pc:docMk/>
            <pc:sldMk cId="2731716874" sldId="504"/>
            <ac:grpSpMk id="64" creationId="{1C317A37-0BF6-4D73-1F17-F241D39374B9}"/>
          </ac:grpSpMkLst>
        </pc:grpChg>
        <pc:graphicFrameChg chg="del mod">
          <ac:chgData name="jshazy2002@gmail.com" userId="91a8b179192a6297" providerId="LiveId" clId="{18B6F624-DD11-4AC8-9B93-7F4ADE28D8AF}" dt="2023-11-30T19:53:56.429" v="3605" actId="478"/>
          <ac:graphicFrameMkLst>
            <pc:docMk/>
            <pc:sldMk cId="2731716874" sldId="504"/>
            <ac:graphicFrameMk id="84" creationId="{DD4281E3-AC25-ED0B-B376-AFFBFBC8527D}"/>
          </ac:graphicFrameMkLst>
        </pc:graphicFrameChg>
        <pc:picChg chg="add mod">
          <ac:chgData name="jshazy2002@gmail.com" userId="91a8b179192a6297" providerId="LiveId" clId="{18B6F624-DD11-4AC8-9B93-7F4ADE28D8AF}" dt="2023-11-30T20:16:36.069" v="3812" actId="1076"/>
          <ac:picMkLst>
            <pc:docMk/>
            <pc:sldMk cId="2731716874" sldId="504"/>
            <ac:picMk id="86" creationId="{AA4408BD-B888-AE1C-F7E7-22BA6493CCA9}"/>
          </ac:picMkLst>
        </pc:picChg>
        <pc:picChg chg="add mod">
          <ac:chgData name="jshazy2002@gmail.com" userId="91a8b179192a6297" providerId="LiveId" clId="{18B6F624-DD11-4AC8-9B93-7F4ADE28D8AF}" dt="2023-11-30T20:16:40.034" v="3813" actId="1076"/>
          <ac:picMkLst>
            <pc:docMk/>
            <pc:sldMk cId="2731716874" sldId="504"/>
            <ac:picMk id="88" creationId="{A4BA2AEB-CBB4-91AF-FE68-9E0054A8859D}"/>
          </ac:picMkLst>
        </pc:picChg>
        <pc:picChg chg="add del mod">
          <ac:chgData name="jshazy2002@gmail.com" userId="91a8b179192a6297" providerId="LiveId" clId="{18B6F624-DD11-4AC8-9B93-7F4ADE28D8AF}" dt="2023-11-30T20:16:26.924" v="3810" actId="478"/>
          <ac:picMkLst>
            <pc:docMk/>
            <pc:sldMk cId="2731716874" sldId="504"/>
            <ac:picMk id="90" creationId="{77B48CB0-4DA4-E244-5608-14FF64BF1E8C}"/>
          </ac:picMkLst>
        </pc:picChg>
        <pc:picChg chg="add del mod">
          <ac:chgData name="jshazy2002@gmail.com" userId="91a8b179192a6297" providerId="LiveId" clId="{18B6F624-DD11-4AC8-9B93-7F4ADE28D8AF}" dt="2023-11-30T19:59:28.380" v="3679" actId="478"/>
          <ac:picMkLst>
            <pc:docMk/>
            <pc:sldMk cId="2731716874" sldId="504"/>
            <ac:picMk id="93" creationId="{92C87031-81F9-3AC6-C2EB-153D0D204DA4}"/>
          </ac:picMkLst>
        </pc:picChg>
      </pc:sldChg>
      <pc:sldChg chg="addSp delSp modSp add mod modTransition delAnim modAnim">
        <pc:chgData name="jshazy2002@gmail.com" userId="91a8b179192a6297" providerId="LiveId" clId="{18B6F624-DD11-4AC8-9B93-7F4ADE28D8AF}" dt="2023-12-01T04:28:32.418" v="4525"/>
        <pc:sldMkLst>
          <pc:docMk/>
          <pc:sldMk cId="3625543275" sldId="505"/>
        </pc:sldMkLst>
        <pc:spChg chg="add mod">
          <ac:chgData name="jshazy2002@gmail.com" userId="91a8b179192a6297" providerId="LiveId" clId="{18B6F624-DD11-4AC8-9B93-7F4ADE28D8AF}" dt="2023-12-01T04:27:09.216" v="4513" actId="208"/>
          <ac:spMkLst>
            <pc:docMk/>
            <pc:sldMk cId="3625543275" sldId="505"/>
            <ac:spMk id="9" creationId="{8DD1384A-B45B-2F0E-B5A1-151A978B6F83}"/>
          </ac:spMkLst>
        </pc:spChg>
        <pc:spChg chg="add mod">
          <ac:chgData name="jshazy2002@gmail.com" userId="91a8b179192a6297" providerId="LiveId" clId="{18B6F624-DD11-4AC8-9B93-7F4ADE28D8AF}" dt="2023-12-01T04:27:48.620" v="4522" actId="164"/>
          <ac:spMkLst>
            <pc:docMk/>
            <pc:sldMk cId="3625543275" sldId="505"/>
            <ac:spMk id="10" creationId="{7DD02A1B-41B2-CB5F-ADA2-D0743BE984B8}"/>
          </ac:spMkLst>
        </pc:spChg>
        <pc:spChg chg="add mod">
          <ac:chgData name="jshazy2002@gmail.com" userId="91a8b179192a6297" providerId="LiveId" clId="{18B6F624-DD11-4AC8-9B93-7F4ADE28D8AF}" dt="2023-12-01T04:27:48.620" v="4522" actId="164"/>
          <ac:spMkLst>
            <pc:docMk/>
            <pc:sldMk cId="3625543275" sldId="505"/>
            <ac:spMk id="11" creationId="{C7A71995-26C5-0ADC-1A34-96A339B47701}"/>
          </ac:spMkLst>
        </pc:spChg>
        <pc:spChg chg="add mod">
          <ac:chgData name="jshazy2002@gmail.com" userId="91a8b179192a6297" providerId="LiveId" clId="{18B6F624-DD11-4AC8-9B93-7F4ADE28D8AF}" dt="2023-12-01T04:27:48.620" v="4522" actId="164"/>
          <ac:spMkLst>
            <pc:docMk/>
            <pc:sldMk cId="3625543275" sldId="505"/>
            <ac:spMk id="13" creationId="{446FB020-245E-C389-0B9F-51CF9A643E01}"/>
          </ac:spMkLst>
        </pc:spChg>
        <pc:spChg chg="add del">
          <ac:chgData name="jshazy2002@gmail.com" userId="91a8b179192a6297" providerId="LiveId" clId="{18B6F624-DD11-4AC8-9B93-7F4ADE28D8AF}" dt="2023-11-30T20:26:04.738" v="3888" actId="478"/>
          <ac:spMkLst>
            <pc:docMk/>
            <pc:sldMk cId="3625543275" sldId="505"/>
            <ac:spMk id="14" creationId="{85421FA2-C561-1EF9-E460-B7E0FDED9B19}"/>
          </ac:spMkLst>
        </pc:spChg>
        <pc:spChg chg="add del">
          <ac:chgData name="jshazy2002@gmail.com" userId="91a8b179192a6297" providerId="LiveId" clId="{18B6F624-DD11-4AC8-9B93-7F4ADE28D8AF}" dt="2023-11-30T20:26:03.318" v="3887" actId="478"/>
          <ac:spMkLst>
            <pc:docMk/>
            <pc:sldMk cId="3625543275" sldId="505"/>
            <ac:spMk id="15" creationId="{B93F1722-4F98-B869-7138-AB3F045DD308}"/>
          </ac:spMkLst>
        </pc:spChg>
        <pc:spChg chg="add del">
          <ac:chgData name="jshazy2002@gmail.com" userId="91a8b179192a6297" providerId="LiveId" clId="{18B6F624-DD11-4AC8-9B93-7F4ADE28D8AF}" dt="2023-11-30T20:26:03.318" v="3887" actId="478"/>
          <ac:spMkLst>
            <pc:docMk/>
            <pc:sldMk cId="3625543275" sldId="505"/>
            <ac:spMk id="16" creationId="{F91DC774-7CC5-A815-5AD5-ACE7D8F6B4F1}"/>
          </ac:spMkLst>
        </pc:spChg>
        <pc:spChg chg="add del">
          <ac:chgData name="jshazy2002@gmail.com" userId="91a8b179192a6297" providerId="LiveId" clId="{18B6F624-DD11-4AC8-9B93-7F4ADE28D8AF}" dt="2023-11-30T20:26:06.144" v="3889" actId="478"/>
          <ac:spMkLst>
            <pc:docMk/>
            <pc:sldMk cId="3625543275" sldId="505"/>
            <ac:spMk id="17" creationId="{E78C6387-BFE0-1B34-7866-27155A6FD7B8}"/>
          </ac:spMkLst>
        </pc:spChg>
        <pc:spChg chg="add del mod">
          <ac:chgData name="jshazy2002@gmail.com" userId="91a8b179192a6297" providerId="LiveId" clId="{18B6F624-DD11-4AC8-9B93-7F4ADE28D8AF}" dt="2023-11-30T20:25:03.060" v="3878"/>
          <ac:spMkLst>
            <pc:docMk/>
            <pc:sldMk cId="3625543275" sldId="505"/>
            <ac:spMk id="18" creationId="{23D638DF-5EDF-DAE7-4AF3-500482EB1435}"/>
          </ac:spMkLst>
        </pc:spChg>
        <pc:spChg chg="add del mod">
          <ac:chgData name="jshazy2002@gmail.com" userId="91a8b179192a6297" providerId="LiveId" clId="{18B6F624-DD11-4AC8-9B93-7F4ADE28D8AF}" dt="2023-11-30T20:25:15.966" v="3882"/>
          <ac:spMkLst>
            <pc:docMk/>
            <pc:sldMk cId="3625543275" sldId="505"/>
            <ac:spMk id="19" creationId="{CFD73F6A-799F-F891-B789-8937918315B2}"/>
          </ac:spMkLst>
        </pc:spChg>
        <pc:spChg chg="del">
          <ac:chgData name="jshazy2002@gmail.com" userId="91a8b179192a6297" providerId="LiveId" clId="{18B6F624-DD11-4AC8-9B93-7F4ADE28D8AF}" dt="2023-11-30T20:26:11.968" v="3891" actId="478"/>
          <ac:spMkLst>
            <pc:docMk/>
            <pc:sldMk cId="3625543275" sldId="505"/>
            <ac:spMk id="20" creationId="{98012FD1-EFA2-4493-9C83-019BF59E56E0}"/>
          </ac:spMkLst>
        </pc:spChg>
        <pc:spChg chg="del">
          <ac:chgData name="jshazy2002@gmail.com" userId="91a8b179192a6297" providerId="LiveId" clId="{18B6F624-DD11-4AC8-9B93-7F4ADE28D8AF}" dt="2023-11-30T20:26:14.687" v="3892" actId="478"/>
          <ac:spMkLst>
            <pc:docMk/>
            <pc:sldMk cId="3625543275" sldId="505"/>
            <ac:spMk id="21" creationId="{F8C5B41D-CD04-89C9-03CD-08B8300C0BD4}"/>
          </ac:spMkLst>
        </pc:spChg>
        <pc:spChg chg="mod">
          <ac:chgData name="jshazy2002@gmail.com" userId="91a8b179192a6297" providerId="LiveId" clId="{18B6F624-DD11-4AC8-9B93-7F4ADE28D8AF}" dt="2023-12-01T04:27:55.064" v="4524" actId="1076"/>
          <ac:spMkLst>
            <pc:docMk/>
            <pc:sldMk cId="3625543275" sldId="505"/>
            <ac:spMk id="22" creationId="{E5BF5165-26B5-91AD-F5C1-61EBFFC46C27}"/>
          </ac:spMkLst>
        </pc:spChg>
        <pc:spChg chg="mod">
          <ac:chgData name="jshazy2002@gmail.com" userId="91a8b179192a6297" providerId="LiveId" clId="{18B6F624-DD11-4AC8-9B93-7F4ADE28D8AF}" dt="2023-12-01T04:27:30.216" v="4515" actId="1076"/>
          <ac:spMkLst>
            <pc:docMk/>
            <pc:sldMk cId="3625543275" sldId="505"/>
            <ac:spMk id="23" creationId="{A391EE74-2060-E786-F4B7-A57A44C16E49}"/>
          </ac:spMkLst>
        </pc:spChg>
        <pc:spChg chg="del">
          <ac:chgData name="jshazy2002@gmail.com" userId="91a8b179192a6297" providerId="LiveId" clId="{18B6F624-DD11-4AC8-9B93-7F4ADE28D8AF}" dt="2023-11-30T20:26:22.460" v="3897" actId="478"/>
          <ac:spMkLst>
            <pc:docMk/>
            <pc:sldMk cId="3625543275" sldId="505"/>
            <ac:spMk id="24" creationId="{F20E63E5-C46E-B470-41EA-B9A910C974EB}"/>
          </ac:spMkLst>
        </pc:spChg>
        <pc:spChg chg="del">
          <ac:chgData name="jshazy2002@gmail.com" userId="91a8b179192a6297" providerId="LiveId" clId="{18B6F624-DD11-4AC8-9B93-7F4ADE28D8AF}" dt="2023-11-30T20:26:24" v="3898" actId="478"/>
          <ac:spMkLst>
            <pc:docMk/>
            <pc:sldMk cId="3625543275" sldId="505"/>
            <ac:spMk id="25" creationId="{CB2B988F-372C-2539-48D7-036DF48930DF}"/>
          </ac:spMkLst>
        </pc:spChg>
        <pc:spChg chg="del">
          <ac:chgData name="jshazy2002@gmail.com" userId="91a8b179192a6297" providerId="LiveId" clId="{18B6F624-DD11-4AC8-9B93-7F4ADE28D8AF}" dt="2023-11-30T20:26:19.798" v="3895" actId="478"/>
          <ac:spMkLst>
            <pc:docMk/>
            <pc:sldMk cId="3625543275" sldId="505"/>
            <ac:spMk id="30" creationId="{C7DA8F58-B359-2CA3-60F5-294A43F23D02}"/>
          </ac:spMkLst>
        </pc:spChg>
        <pc:spChg chg="del">
          <ac:chgData name="jshazy2002@gmail.com" userId="91a8b179192a6297" providerId="LiveId" clId="{18B6F624-DD11-4AC8-9B93-7F4ADE28D8AF}" dt="2023-11-30T20:26:21.117" v="3896" actId="478"/>
          <ac:spMkLst>
            <pc:docMk/>
            <pc:sldMk cId="3625543275" sldId="505"/>
            <ac:spMk id="31" creationId="{056B69BF-B203-5FE5-1D0F-D50B9F474BC1}"/>
          </ac:spMkLst>
        </pc:spChg>
        <pc:spChg chg="del">
          <ac:chgData name="jshazy2002@gmail.com" userId="91a8b179192a6297" providerId="LiveId" clId="{18B6F624-DD11-4AC8-9B93-7F4ADE28D8AF}" dt="2023-12-01T04:27:45.129" v="4520" actId="21"/>
          <ac:spMkLst>
            <pc:docMk/>
            <pc:sldMk cId="3625543275" sldId="505"/>
            <ac:spMk id="32" creationId="{00000000-0000-0000-0000-000000000000}"/>
          </ac:spMkLst>
        </pc:spChg>
        <pc:spChg chg="del mod">
          <ac:chgData name="jshazy2002@gmail.com" userId="91a8b179192a6297" providerId="LiveId" clId="{18B6F624-DD11-4AC8-9B93-7F4ADE28D8AF}" dt="2023-12-01T04:27:40.939" v="4518" actId="21"/>
          <ac:spMkLst>
            <pc:docMk/>
            <pc:sldMk cId="3625543275" sldId="505"/>
            <ac:spMk id="48" creationId="{00000000-0000-0000-0000-000000000000}"/>
          </ac:spMkLst>
        </pc:spChg>
        <pc:spChg chg="del mod">
          <ac:chgData name="jshazy2002@gmail.com" userId="91a8b179192a6297" providerId="LiveId" clId="{18B6F624-DD11-4AC8-9B93-7F4ADE28D8AF}" dt="2023-12-01T04:27:45.129" v="4520" actId="21"/>
          <ac:spMkLst>
            <pc:docMk/>
            <pc:sldMk cId="3625543275" sldId="505"/>
            <ac:spMk id="49" creationId="{00000000-0000-0000-0000-000000000000}"/>
          </ac:spMkLst>
        </pc:spChg>
        <pc:grpChg chg="add mod">
          <ac:chgData name="jshazy2002@gmail.com" userId="91a8b179192a6297" providerId="LiveId" clId="{18B6F624-DD11-4AC8-9B93-7F4ADE28D8AF}" dt="2023-12-01T04:25:28.968" v="4501" actId="1076"/>
          <ac:grpSpMkLst>
            <pc:docMk/>
            <pc:sldMk cId="3625543275" sldId="505"/>
            <ac:grpSpMk id="2" creationId="{D3B6AE33-78E9-FD32-B532-BB882C4E0A80}"/>
          </ac:grpSpMkLst>
        </pc:grpChg>
        <pc:grpChg chg="add del">
          <ac:chgData name="jshazy2002@gmail.com" userId="91a8b179192a6297" providerId="LiveId" clId="{18B6F624-DD11-4AC8-9B93-7F4ADE28D8AF}" dt="2023-11-30T20:26:03.318" v="3887" actId="478"/>
          <ac:grpSpMkLst>
            <pc:docMk/>
            <pc:sldMk cId="3625543275" sldId="505"/>
            <ac:grpSpMk id="8" creationId="{2C0B4487-67CC-7A3D-A9E2-A24A6FA4C6A1}"/>
          </ac:grpSpMkLst>
        </pc:grpChg>
        <pc:grpChg chg="add del">
          <ac:chgData name="jshazy2002@gmail.com" userId="91a8b179192a6297" providerId="LiveId" clId="{18B6F624-DD11-4AC8-9B93-7F4ADE28D8AF}" dt="2023-11-30T20:26:03.318" v="3887" actId="478"/>
          <ac:grpSpMkLst>
            <pc:docMk/>
            <pc:sldMk cId="3625543275" sldId="505"/>
            <ac:grpSpMk id="9" creationId="{6386A4AD-9713-BF3E-120D-0FA0C429B1A4}"/>
          </ac:grpSpMkLst>
        </pc:grpChg>
        <pc:grpChg chg="add del">
          <ac:chgData name="jshazy2002@gmail.com" userId="91a8b179192a6297" providerId="LiveId" clId="{18B6F624-DD11-4AC8-9B93-7F4ADE28D8AF}" dt="2023-11-30T20:26:03.318" v="3887" actId="478"/>
          <ac:grpSpMkLst>
            <pc:docMk/>
            <pc:sldMk cId="3625543275" sldId="505"/>
            <ac:grpSpMk id="10" creationId="{6A085149-D642-477B-8F8F-8C2FB0BE4A7F}"/>
          </ac:grpSpMkLst>
        </pc:grpChg>
        <pc:grpChg chg="del">
          <ac:chgData name="jshazy2002@gmail.com" userId="91a8b179192a6297" providerId="LiveId" clId="{18B6F624-DD11-4AC8-9B93-7F4ADE28D8AF}" dt="2023-11-30T20:26:10.422" v="3890" actId="478"/>
          <ac:grpSpMkLst>
            <pc:docMk/>
            <pc:sldMk cId="3625543275" sldId="505"/>
            <ac:grpSpMk id="11" creationId="{AB2C0C7C-FAD2-7777-A421-4F6AD2198789}"/>
          </ac:grpSpMkLst>
        </pc:grpChg>
        <pc:grpChg chg="del mod">
          <ac:chgData name="jshazy2002@gmail.com" userId="91a8b179192a6297" providerId="LiveId" clId="{18B6F624-DD11-4AC8-9B93-7F4ADE28D8AF}" dt="2023-12-01T04:27:45.129" v="4520" actId="21"/>
          <ac:grpSpMkLst>
            <pc:docMk/>
            <pc:sldMk cId="3625543275" sldId="505"/>
            <ac:grpSpMk id="12" creationId="{58BE7CD8-F0A5-5EE7-7DF5-61565B531BBB}"/>
          </ac:grpSpMkLst>
        </pc:grpChg>
        <pc:grpChg chg="del">
          <ac:chgData name="jshazy2002@gmail.com" userId="91a8b179192a6297" providerId="LiveId" clId="{18B6F624-DD11-4AC8-9B93-7F4ADE28D8AF}" dt="2023-11-30T20:26:16.985" v="3893" actId="478"/>
          <ac:grpSpMkLst>
            <pc:docMk/>
            <pc:sldMk cId="3625543275" sldId="505"/>
            <ac:grpSpMk id="13" creationId="{E3ECAFFE-3209-273C-EBF3-E9770AE917BD}"/>
          </ac:grpSpMkLst>
        </pc:grpChg>
        <pc:grpChg chg="add mod">
          <ac:chgData name="jshazy2002@gmail.com" userId="91a8b179192a6297" providerId="LiveId" clId="{18B6F624-DD11-4AC8-9B93-7F4ADE28D8AF}" dt="2023-12-01T04:27:51.815" v="4523" actId="1076"/>
          <ac:grpSpMkLst>
            <pc:docMk/>
            <pc:sldMk cId="3625543275" sldId="505"/>
            <ac:grpSpMk id="14" creationId="{6457E83D-F8B4-562B-66DC-D5DC37B274F0}"/>
          </ac:grpSpMkLst>
        </pc:grpChg>
        <pc:grpChg chg="del">
          <ac:chgData name="jshazy2002@gmail.com" userId="91a8b179192a6297" providerId="LiveId" clId="{18B6F624-DD11-4AC8-9B93-7F4ADE28D8AF}" dt="2023-11-30T20:26:18.250" v="3894" actId="478"/>
          <ac:grpSpMkLst>
            <pc:docMk/>
            <pc:sldMk cId="3625543275" sldId="505"/>
            <ac:grpSpMk id="26" creationId="{A0AE87D8-1316-5113-8878-204151CE7A95}"/>
          </ac:grpSpMkLst>
        </pc:grpChg>
        <pc:picChg chg="add mod modCrop">
          <ac:chgData name="jshazy2002@gmail.com" userId="91a8b179192a6297" providerId="LiveId" clId="{18B6F624-DD11-4AC8-9B93-7F4ADE28D8AF}" dt="2023-12-01T04:27:17.346" v="4514" actId="208"/>
          <ac:picMkLst>
            <pc:docMk/>
            <pc:sldMk cId="3625543275" sldId="505"/>
            <ac:picMk id="6" creationId="{A261DD36-1ADE-DB5A-ACEE-4BD8C4B3357D}"/>
          </ac:picMkLst>
        </pc:picChg>
        <pc:picChg chg="add del mod">
          <ac:chgData name="jshazy2002@gmail.com" userId="91a8b179192a6297" providerId="LiveId" clId="{18B6F624-DD11-4AC8-9B93-7F4ADE28D8AF}" dt="2023-12-01T04:21:16.293" v="4468" actId="478"/>
          <ac:picMkLst>
            <pc:docMk/>
            <pc:sldMk cId="3625543275" sldId="505"/>
            <ac:picMk id="7" creationId="{80B98513-CFAE-30FF-A102-58B6875128BC}"/>
          </ac:picMkLst>
        </pc:picChg>
        <pc:picChg chg="add mod">
          <ac:chgData name="jshazy2002@gmail.com" userId="91a8b179192a6297" providerId="LiveId" clId="{18B6F624-DD11-4AC8-9B93-7F4ADE28D8AF}" dt="2023-12-01T04:25:44.212" v="4504" actId="1076"/>
          <ac:picMkLst>
            <pc:docMk/>
            <pc:sldMk cId="3625543275" sldId="505"/>
            <ac:picMk id="8" creationId="{EAB11F95-7451-0A26-A7AA-59159D5C006F}"/>
          </ac:picMkLst>
        </pc:picChg>
      </pc:sldChg>
      <pc:sldChg chg="addSp delSp modSp add mod ord modTransition delAnim modAnim">
        <pc:chgData name="jshazy2002@gmail.com" userId="91a8b179192a6297" providerId="LiveId" clId="{18B6F624-DD11-4AC8-9B93-7F4ADE28D8AF}" dt="2023-12-01T09:52:08.118" v="4818" actId="20577"/>
        <pc:sldMkLst>
          <pc:docMk/>
          <pc:sldMk cId="3988179601" sldId="506"/>
        </pc:sldMkLst>
        <pc:spChg chg="add mod">
          <ac:chgData name="jshazy2002@gmail.com" userId="91a8b179192a6297" providerId="LiveId" clId="{18B6F624-DD11-4AC8-9B93-7F4ADE28D8AF}" dt="2023-12-01T03:57:53.064" v="4243"/>
          <ac:spMkLst>
            <pc:docMk/>
            <pc:sldMk cId="3988179601" sldId="506"/>
            <ac:spMk id="2" creationId="{26BF6456-DBFA-EE12-A555-9FDC671B7B3C}"/>
          </ac:spMkLst>
        </pc:spChg>
        <pc:spChg chg="add mod">
          <ac:chgData name="jshazy2002@gmail.com" userId="91a8b179192a6297" providerId="LiveId" clId="{18B6F624-DD11-4AC8-9B93-7F4ADE28D8AF}" dt="2023-12-01T09:38:51.654" v="4640" actId="1076"/>
          <ac:spMkLst>
            <pc:docMk/>
            <pc:sldMk cId="3988179601" sldId="506"/>
            <ac:spMk id="3" creationId="{BBCEE9DD-4B7C-E307-15ED-9D333F243351}"/>
          </ac:spMkLst>
        </pc:spChg>
        <pc:spChg chg="add del mod">
          <ac:chgData name="jshazy2002@gmail.com" userId="91a8b179192a6297" providerId="LiveId" clId="{18B6F624-DD11-4AC8-9B93-7F4ADE28D8AF}" dt="2023-12-01T09:32:33.411" v="4567"/>
          <ac:spMkLst>
            <pc:docMk/>
            <pc:sldMk cId="3988179601" sldId="506"/>
            <ac:spMk id="6" creationId="{2BFEF167-E0A2-DA87-7311-AB2E9B175554}"/>
          </ac:spMkLst>
        </pc:spChg>
        <pc:spChg chg="del">
          <ac:chgData name="jshazy2002@gmail.com" userId="91a8b179192a6297" providerId="LiveId" clId="{18B6F624-DD11-4AC8-9B93-7F4ADE28D8AF}" dt="2023-12-01T03:57:33.064" v="4239" actId="478"/>
          <ac:spMkLst>
            <pc:docMk/>
            <pc:sldMk cId="3988179601" sldId="506"/>
            <ac:spMk id="6" creationId="{54F7FF8B-9C17-F80C-6873-7E01F7D133C7}"/>
          </ac:spMkLst>
        </pc:spChg>
        <pc:spChg chg="del mod">
          <ac:chgData name="jshazy2002@gmail.com" userId="91a8b179192a6297" providerId="LiveId" clId="{18B6F624-DD11-4AC8-9B93-7F4ADE28D8AF}" dt="2023-12-01T09:31:48.770" v="4555" actId="21"/>
          <ac:spMkLst>
            <pc:docMk/>
            <pc:sldMk cId="3988179601" sldId="506"/>
            <ac:spMk id="7" creationId="{3171CDB3-7EFF-DE17-54B2-493CA2601206}"/>
          </ac:spMkLst>
        </pc:spChg>
        <pc:spChg chg="add mod">
          <ac:chgData name="jshazy2002@gmail.com" userId="91a8b179192a6297" providerId="LiveId" clId="{18B6F624-DD11-4AC8-9B93-7F4ADE28D8AF}" dt="2023-12-01T09:52:08.118" v="4818" actId="20577"/>
          <ac:spMkLst>
            <pc:docMk/>
            <pc:sldMk cId="3988179601" sldId="506"/>
            <ac:spMk id="8" creationId="{41FE2313-9276-B5B4-8531-756E5FDBDA0F}"/>
          </ac:spMkLst>
        </pc:spChg>
        <pc:spChg chg="del">
          <ac:chgData name="jshazy2002@gmail.com" userId="91a8b179192a6297" providerId="LiveId" clId="{18B6F624-DD11-4AC8-9B93-7F4ADE28D8AF}" dt="2023-12-01T03:57:31.047" v="4238" actId="478"/>
          <ac:spMkLst>
            <pc:docMk/>
            <pc:sldMk cId="3988179601" sldId="506"/>
            <ac:spMk id="8" creationId="{C860CCD1-80A0-16FD-9562-87A02804F94D}"/>
          </ac:spMkLst>
        </pc:spChg>
        <pc:spChg chg="del mod">
          <ac:chgData name="jshazy2002@gmail.com" userId="91a8b179192a6297" providerId="LiveId" clId="{18B6F624-DD11-4AC8-9B93-7F4ADE28D8AF}" dt="2023-12-01T09:32:02.995" v="4560" actId="21"/>
          <ac:spMkLst>
            <pc:docMk/>
            <pc:sldMk cId="3988179601" sldId="506"/>
            <ac:spMk id="9" creationId="{864CDC0F-4272-12FB-6D48-5EAC32A1EB66}"/>
          </ac:spMkLst>
        </pc:spChg>
        <pc:spChg chg="del mod topLvl">
          <ac:chgData name="jshazy2002@gmail.com" userId="91a8b179192a6297" providerId="LiveId" clId="{18B6F624-DD11-4AC8-9B93-7F4ADE28D8AF}" dt="2023-12-01T09:32:33.409" v="4565" actId="478"/>
          <ac:spMkLst>
            <pc:docMk/>
            <pc:sldMk cId="3988179601" sldId="506"/>
            <ac:spMk id="10" creationId="{48876C02-4ECC-0E8A-73D3-74983C85A155}"/>
          </ac:spMkLst>
        </pc:spChg>
        <pc:spChg chg="del mod topLvl">
          <ac:chgData name="jshazy2002@gmail.com" userId="91a8b179192a6297" providerId="LiveId" clId="{18B6F624-DD11-4AC8-9B93-7F4ADE28D8AF}" dt="2023-12-01T09:33:45.091" v="4582"/>
          <ac:spMkLst>
            <pc:docMk/>
            <pc:sldMk cId="3988179601" sldId="506"/>
            <ac:spMk id="11" creationId="{AF15005F-AE79-A263-B844-B9F0ACA0674F}"/>
          </ac:spMkLst>
        </pc:spChg>
        <pc:spChg chg="add mod">
          <ac:chgData name="jshazy2002@gmail.com" userId="91a8b179192a6297" providerId="LiveId" clId="{18B6F624-DD11-4AC8-9B93-7F4ADE28D8AF}" dt="2023-12-01T09:38:37.071" v="4630" actId="14100"/>
          <ac:spMkLst>
            <pc:docMk/>
            <pc:sldMk cId="3988179601" sldId="506"/>
            <ac:spMk id="12" creationId="{70B8B13F-8BE7-7A58-30CB-AFDE8E54CB1C}"/>
          </ac:spMkLst>
        </pc:spChg>
        <pc:spChg chg="add mod">
          <ac:chgData name="jshazy2002@gmail.com" userId="91a8b179192a6297" providerId="LiveId" clId="{18B6F624-DD11-4AC8-9B93-7F4ADE28D8AF}" dt="2023-12-01T09:44:14.525" v="4705" actId="1035"/>
          <ac:spMkLst>
            <pc:docMk/>
            <pc:sldMk cId="3988179601" sldId="506"/>
            <ac:spMk id="13" creationId="{67720399-547D-E7C6-94F4-D5A2B9C36CCE}"/>
          </ac:spMkLst>
        </pc:spChg>
        <pc:spChg chg="del mod">
          <ac:chgData name="jshazy2002@gmail.com" userId="91a8b179192a6297" providerId="LiveId" clId="{18B6F624-DD11-4AC8-9B93-7F4ADE28D8AF}" dt="2023-12-01T09:37:26.636" v="4601" actId="478"/>
          <ac:spMkLst>
            <pc:docMk/>
            <pc:sldMk cId="3988179601" sldId="506"/>
            <ac:spMk id="15" creationId="{931331E2-A549-551B-F543-2564E9B48CCF}"/>
          </ac:spMkLst>
        </pc:spChg>
        <pc:spChg chg="del mod">
          <ac:chgData name="jshazy2002@gmail.com" userId="91a8b179192a6297" providerId="LiveId" clId="{18B6F624-DD11-4AC8-9B93-7F4ADE28D8AF}" dt="2023-12-01T09:37:37.766" v="4602" actId="21"/>
          <ac:spMkLst>
            <pc:docMk/>
            <pc:sldMk cId="3988179601" sldId="506"/>
            <ac:spMk id="16" creationId="{C233FE20-4996-623F-24AE-31FFCA78CEC0}"/>
          </ac:spMkLst>
        </pc:spChg>
        <pc:spChg chg="del mod topLvl">
          <ac:chgData name="jshazy2002@gmail.com" userId="91a8b179192a6297" providerId="LiveId" clId="{18B6F624-DD11-4AC8-9B93-7F4ADE28D8AF}" dt="2023-12-01T09:37:47.044" v="4605" actId="21"/>
          <ac:spMkLst>
            <pc:docMk/>
            <pc:sldMk cId="3988179601" sldId="506"/>
            <ac:spMk id="17" creationId="{A9A8A618-6DEC-9FBA-0CE1-397E4C1D69DC}"/>
          </ac:spMkLst>
        </pc:spChg>
        <pc:spChg chg="del mod topLvl">
          <ac:chgData name="jshazy2002@gmail.com" userId="91a8b179192a6297" providerId="LiveId" clId="{18B6F624-DD11-4AC8-9B93-7F4ADE28D8AF}" dt="2023-12-01T09:38:33.527" v="4629"/>
          <ac:spMkLst>
            <pc:docMk/>
            <pc:sldMk cId="3988179601" sldId="506"/>
            <ac:spMk id="18" creationId="{C19413F8-E257-C37C-D0B6-12A238D48F07}"/>
          </ac:spMkLst>
        </pc:spChg>
        <pc:spChg chg="add mod">
          <ac:chgData name="jshazy2002@gmail.com" userId="91a8b179192a6297" providerId="LiveId" clId="{18B6F624-DD11-4AC8-9B93-7F4ADE28D8AF}" dt="2023-12-01T03:57:53.064" v="4243"/>
          <ac:spMkLst>
            <pc:docMk/>
            <pc:sldMk cId="3988179601" sldId="506"/>
            <ac:spMk id="19" creationId="{74EEF62A-52C1-EDA7-E37E-F44EF1045C0C}"/>
          </ac:spMkLst>
        </pc:spChg>
        <pc:spChg chg="add mod">
          <ac:chgData name="jshazy2002@gmail.com" userId="91a8b179192a6297" providerId="LiveId" clId="{18B6F624-DD11-4AC8-9B93-7F4ADE28D8AF}" dt="2023-12-01T09:51:42.816" v="4817" actId="1076"/>
          <ac:spMkLst>
            <pc:docMk/>
            <pc:sldMk cId="3988179601" sldId="506"/>
            <ac:spMk id="21" creationId="{A34432A5-98B4-997B-0D21-783926E01C82}"/>
          </ac:spMkLst>
        </pc:spChg>
        <pc:spChg chg="add del mod">
          <ac:chgData name="jshazy2002@gmail.com" userId="91a8b179192a6297" providerId="LiveId" clId="{18B6F624-DD11-4AC8-9B93-7F4ADE28D8AF}" dt="2023-12-01T09:37:53.926" v="4608"/>
          <ac:spMkLst>
            <pc:docMk/>
            <pc:sldMk cId="3988179601" sldId="506"/>
            <ac:spMk id="22" creationId="{D517C21B-5F2D-D957-0E80-FBDB38855051}"/>
          </ac:spMkLst>
        </pc:spChg>
        <pc:spChg chg="add del mod">
          <ac:chgData name="jshazy2002@gmail.com" userId="91a8b179192a6297" providerId="LiveId" clId="{18B6F624-DD11-4AC8-9B93-7F4ADE28D8AF}" dt="2023-12-01T09:38:33.524" v="4627"/>
          <ac:spMkLst>
            <pc:docMk/>
            <pc:sldMk cId="3988179601" sldId="506"/>
            <ac:spMk id="23" creationId="{26DDD2BC-C938-B5D5-EE12-681F173CAA0A}"/>
          </ac:spMkLst>
        </pc:spChg>
        <pc:grpChg chg="add del mod">
          <ac:chgData name="jshazy2002@gmail.com" userId="91a8b179192a6297" providerId="LiveId" clId="{18B6F624-DD11-4AC8-9B93-7F4ADE28D8AF}" dt="2023-12-01T09:32:33.409" v="4565" actId="478"/>
          <ac:grpSpMkLst>
            <pc:docMk/>
            <pc:sldMk cId="3988179601" sldId="506"/>
            <ac:grpSpMk id="4" creationId="{251CEEC9-DCF7-A108-1F6C-2485D03ACAA8}"/>
          </ac:grpSpMkLst>
        </pc:grpChg>
        <pc:grpChg chg="add del mod">
          <ac:chgData name="jshazy2002@gmail.com" userId="91a8b179192a6297" providerId="LiveId" clId="{18B6F624-DD11-4AC8-9B93-7F4ADE28D8AF}" dt="2023-12-01T09:37:47.044" v="4605" actId="21"/>
          <ac:grpSpMkLst>
            <pc:docMk/>
            <pc:sldMk cId="3988179601" sldId="506"/>
            <ac:grpSpMk id="14" creationId="{1A6F1EB1-EFD4-014F-C821-A9461A71080D}"/>
          </ac:grpSpMkLst>
        </pc:grpChg>
        <pc:picChg chg="add mod">
          <ac:chgData name="jshazy2002@gmail.com" userId="91a8b179192a6297" providerId="LiveId" clId="{18B6F624-DD11-4AC8-9B93-7F4ADE28D8AF}" dt="2023-12-01T03:57:53.064" v="4243"/>
          <ac:picMkLst>
            <pc:docMk/>
            <pc:sldMk cId="3988179601" sldId="506"/>
            <ac:picMk id="20" creationId="{317EAFEB-4D69-6AE1-BD37-625508AF5B05}"/>
          </ac:picMkLst>
        </pc:picChg>
      </pc:sldChg>
      <pc:sldChg chg="addSp delSp modSp add mod ord modTransition delAnim modAnim">
        <pc:chgData name="jshazy2002@gmail.com" userId="91a8b179192a6297" providerId="LiveId" clId="{18B6F624-DD11-4AC8-9B93-7F4ADE28D8AF}" dt="2023-12-01T09:53:27.383" v="4830" actId="20577"/>
        <pc:sldMkLst>
          <pc:docMk/>
          <pc:sldMk cId="3692533820" sldId="507"/>
        </pc:sldMkLst>
        <pc:spChg chg="add mod">
          <ac:chgData name="jshazy2002@gmail.com" userId="91a8b179192a6297" providerId="LiveId" clId="{18B6F624-DD11-4AC8-9B93-7F4ADE28D8AF}" dt="2023-12-01T03:59:39.730" v="4249"/>
          <ac:spMkLst>
            <pc:docMk/>
            <pc:sldMk cId="3692533820" sldId="507"/>
            <ac:spMk id="2" creationId="{64637FAE-9255-8CA5-FE3D-4CBDDD050CE2}"/>
          </ac:spMkLst>
        </pc:spChg>
        <pc:spChg chg="add mod">
          <ac:chgData name="jshazy2002@gmail.com" userId="91a8b179192a6297" providerId="LiveId" clId="{18B6F624-DD11-4AC8-9B93-7F4ADE28D8AF}" dt="2023-12-01T09:53:07.959" v="4826" actId="1076"/>
          <ac:spMkLst>
            <pc:docMk/>
            <pc:sldMk cId="3692533820" sldId="507"/>
            <ac:spMk id="3" creationId="{CA79FF0D-B946-1BDD-BFA1-17CA7F8E0CDB}"/>
          </ac:spMkLst>
        </pc:spChg>
        <pc:spChg chg="add mod">
          <ac:chgData name="jshazy2002@gmail.com" userId="91a8b179192a6297" providerId="LiveId" clId="{18B6F624-DD11-4AC8-9B93-7F4ADE28D8AF}" dt="2023-12-01T09:52:54.103" v="4823" actId="1076"/>
          <ac:spMkLst>
            <pc:docMk/>
            <pc:sldMk cId="3692533820" sldId="507"/>
            <ac:spMk id="4" creationId="{4A6607F4-6D6F-AB1A-E39F-AF5A1C2620B5}"/>
          </ac:spMkLst>
        </pc:spChg>
        <pc:spChg chg="del">
          <ac:chgData name="jshazy2002@gmail.com" userId="91a8b179192a6297" providerId="LiveId" clId="{18B6F624-DD11-4AC8-9B93-7F4ADE28D8AF}" dt="2023-12-01T03:59:24.954" v="4247" actId="478"/>
          <ac:spMkLst>
            <pc:docMk/>
            <pc:sldMk cId="3692533820" sldId="507"/>
            <ac:spMk id="6" creationId="{54F7FF8B-9C17-F80C-6873-7E01F7D133C7}"/>
          </ac:spMkLst>
        </pc:spChg>
        <pc:spChg chg="add mod">
          <ac:chgData name="jshazy2002@gmail.com" userId="91a8b179192a6297" providerId="LiveId" clId="{18B6F624-DD11-4AC8-9B93-7F4ADE28D8AF}" dt="2023-12-01T09:53:11.792" v="4827" actId="14100"/>
          <ac:spMkLst>
            <pc:docMk/>
            <pc:sldMk cId="3692533820" sldId="507"/>
            <ac:spMk id="7" creationId="{1A7AEC8A-C6CB-50D0-FDA5-725D3BA67E1F}"/>
          </ac:spMkLst>
        </pc:spChg>
        <pc:spChg chg="del">
          <ac:chgData name="jshazy2002@gmail.com" userId="91a8b179192a6297" providerId="LiveId" clId="{18B6F624-DD11-4AC8-9B93-7F4ADE28D8AF}" dt="2023-12-01T03:59:21.784" v="4246" actId="478"/>
          <ac:spMkLst>
            <pc:docMk/>
            <pc:sldMk cId="3692533820" sldId="507"/>
            <ac:spMk id="8" creationId="{C860CCD1-80A0-16FD-9562-87A02804F94D}"/>
          </ac:spMkLst>
        </pc:spChg>
        <pc:spChg chg="add mod">
          <ac:chgData name="jshazy2002@gmail.com" userId="91a8b179192a6297" providerId="LiveId" clId="{18B6F624-DD11-4AC8-9B93-7F4ADE28D8AF}" dt="2023-12-01T09:53:27.383" v="4830" actId="20577"/>
          <ac:spMkLst>
            <pc:docMk/>
            <pc:sldMk cId="3692533820" sldId="507"/>
            <ac:spMk id="9" creationId="{021BB838-C3F5-BDD4-A5DD-C82E85A56973}"/>
          </ac:spMkLst>
        </pc:spChg>
        <pc:spChg chg="add mod">
          <ac:chgData name="jshazy2002@gmail.com" userId="91a8b179192a6297" providerId="LiveId" clId="{18B6F624-DD11-4AC8-9B93-7F4ADE28D8AF}" dt="2023-12-01T09:49:18.815" v="4783" actId="1076"/>
          <ac:spMkLst>
            <pc:docMk/>
            <pc:sldMk cId="3692533820" sldId="507"/>
            <ac:spMk id="10" creationId="{0DACC3BD-4488-E8A4-A685-835772E06426}"/>
          </ac:spMkLst>
        </pc:spChg>
        <pc:spChg chg="add mod">
          <ac:chgData name="jshazy2002@gmail.com" userId="91a8b179192a6297" providerId="LiveId" clId="{18B6F624-DD11-4AC8-9B93-7F4ADE28D8AF}" dt="2023-12-01T09:49:24.440" v="4784" actId="14100"/>
          <ac:spMkLst>
            <pc:docMk/>
            <pc:sldMk cId="3692533820" sldId="507"/>
            <ac:spMk id="11" creationId="{CEB6D7BC-DFDD-B11A-84F2-F7D085E005C8}"/>
          </ac:spMkLst>
        </pc:spChg>
        <pc:picChg chg="add mod">
          <ac:chgData name="jshazy2002@gmail.com" userId="91a8b179192a6297" providerId="LiveId" clId="{18B6F624-DD11-4AC8-9B93-7F4ADE28D8AF}" dt="2023-12-01T03:59:39.730" v="4249"/>
          <ac:picMkLst>
            <pc:docMk/>
            <pc:sldMk cId="3692533820" sldId="507"/>
            <ac:picMk id="12" creationId="{C386D1AA-7F0B-F74B-B78B-FDEC363129F0}"/>
          </ac:picMkLst>
        </pc:picChg>
      </pc:sldChg>
      <pc:sldChg chg="add modTransition">
        <pc:chgData name="jshazy2002@gmail.com" userId="91a8b179192a6297" providerId="LiveId" clId="{18B6F624-DD11-4AC8-9B93-7F4ADE28D8AF}" dt="2023-12-01T04:18:01.525" v="4449"/>
        <pc:sldMkLst>
          <pc:docMk/>
          <pc:sldMk cId="3562986183" sldId="508"/>
        </pc:sldMkLst>
      </pc:sldChg>
      <pc:sldChg chg="add del">
        <pc:chgData name="jshazy2002@gmail.com" userId="91a8b179192a6297" providerId="LiveId" clId="{18B6F624-DD11-4AC8-9B93-7F4ADE28D8AF}" dt="2023-12-01T04:10:20.999" v="4354" actId="47"/>
        <pc:sldMkLst>
          <pc:docMk/>
          <pc:sldMk cId="1022594631" sldId="509"/>
        </pc:sldMkLst>
      </pc:sldChg>
      <pc:sldChg chg="addSp delSp modSp add del mod addAnim delAnim">
        <pc:chgData name="jshazy2002@gmail.com" userId="91a8b179192a6297" providerId="LiveId" clId="{18B6F624-DD11-4AC8-9B93-7F4ADE28D8AF}" dt="2023-12-01T04:21:13.632" v="4467"/>
        <pc:sldMkLst>
          <pc:docMk/>
          <pc:sldMk cId="3108024153" sldId="509"/>
        </pc:sldMkLst>
        <pc:grpChg chg="add del">
          <ac:chgData name="jshazy2002@gmail.com" userId="91a8b179192a6297" providerId="LiveId" clId="{18B6F624-DD11-4AC8-9B93-7F4ADE28D8AF}" dt="2023-12-01T04:21:09.880" v="4465" actId="478"/>
          <ac:grpSpMkLst>
            <pc:docMk/>
            <pc:sldMk cId="3108024153" sldId="509"/>
            <ac:grpSpMk id="2" creationId="{D3B6AE33-78E9-FD32-B532-BB882C4E0A80}"/>
          </ac:grpSpMkLst>
        </pc:grpChg>
        <pc:picChg chg="add del">
          <ac:chgData name="jshazy2002@gmail.com" userId="91a8b179192a6297" providerId="LiveId" clId="{18B6F624-DD11-4AC8-9B93-7F4ADE28D8AF}" dt="2023-12-01T04:21:12.973" v="4466" actId="478"/>
          <ac:picMkLst>
            <pc:docMk/>
            <pc:sldMk cId="3108024153" sldId="509"/>
            <ac:picMk id="6" creationId="{A261DD36-1ADE-DB5A-ACEE-4BD8C4B3357D}"/>
          </ac:picMkLst>
        </pc:picChg>
        <pc:picChg chg="mod">
          <ac:chgData name="jshazy2002@gmail.com" userId="91a8b179192a6297" providerId="LiveId" clId="{18B6F624-DD11-4AC8-9B93-7F4ADE28D8AF}" dt="2023-12-01T04:21:09.371" v="4464" actId="1076"/>
          <ac:picMkLst>
            <pc:docMk/>
            <pc:sldMk cId="3108024153" sldId="509"/>
            <ac:picMk id="7" creationId="{80B98513-CFAE-30FF-A102-58B6875128BC}"/>
          </ac:picMkLst>
        </pc:picChg>
      </pc:sldChg>
      <pc:sldMasterChg chg="delSldLayout">
        <pc:chgData name="jshazy2002@gmail.com" userId="91a8b179192a6297" providerId="LiveId" clId="{18B6F624-DD11-4AC8-9B93-7F4ADE28D8AF}" dt="2023-11-30T18:15:29.936" v="2882" actId="47"/>
        <pc:sldMasterMkLst>
          <pc:docMk/>
          <pc:sldMasterMk cId="0" sldId="2147483648"/>
        </pc:sldMasterMkLst>
        <pc:sldLayoutChg chg="del">
          <pc:chgData name="jshazy2002@gmail.com" userId="91a8b179192a6297" providerId="LiveId" clId="{18B6F624-DD11-4AC8-9B93-7F4ADE28D8AF}" dt="2023-11-30T18:15:29.936" v="2882" actId="47"/>
          <pc:sldLayoutMkLst>
            <pc:docMk/>
            <pc:sldMasterMk cId="0" sldId="2147483648"/>
            <pc:sldLayoutMk cId="0" sldId="2147483666"/>
          </pc:sldLayoutMkLst>
        </pc:sldLayoutChg>
      </pc:sldMasterChg>
      <pc:sldMasterChg chg="del delSldLayout">
        <pc:chgData name="jshazy2002@gmail.com" userId="91a8b179192a6297" providerId="LiveId" clId="{18B6F624-DD11-4AC8-9B93-7F4ADE28D8AF}" dt="2023-11-30T11:28:39.884" v="2722" actId="47"/>
        <pc:sldMasterMkLst>
          <pc:docMk/>
          <pc:sldMasterMk cId="823938498" sldId="2147483674"/>
        </pc:sldMasterMkLst>
        <pc:sldLayoutChg chg="del">
          <pc:chgData name="jshazy2002@gmail.com" userId="91a8b179192a6297" providerId="LiveId" clId="{18B6F624-DD11-4AC8-9B93-7F4ADE28D8AF}" dt="2023-11-30T11:28:39.884" v="2722" actId="47"/>
          <pc:sldLayoutMkLst>
            <pc:docMk/>
            <pc:sldMasterMk cId="823938498" sldId="2147483674"/>
            <pc:sldLayoutMk cId="3794751866" sldId="2147483675"/>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1043406538" sldId="2147483676"/>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1202262824" sldId="2147483677"/>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1313009568" sldId="2147483678"/>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1714528158" sldId="2147483679"/>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4091184153" sldId="2147483680"/>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432721689" sldId="2147483681"/>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4197146222" sldId="2147483682"/>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4056183867" sldId="2147483683"/>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4223437150" sldId="2147483684"/>
          </pc:sldLayoutMkLst>
        </pc:sldLayoutChg>
        <pc:sldLayoutChg chg="del">
          <pc:chgData name="jshazy2002@gmail.com" userId="91a8b179192a6297" providerId="LiveId" clId="{18B6F624-DD11-4AC8-9B93-7F4ADE28D8AF}" dt="2023-11-30T11:28:39.884" v="2722" actId="47"/>
          <pc:sldLayoutMkLst>
            <pc:docMk/>
            <pc:sldMasterMk cId="823938498" sldId="2147483674"/>
            <pc:sldLayoutMk cId="65041856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2023/12/1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extLst>
      <p:ext uri="{BB962C8B-B14F-4D97-AF65-F5344CB8AC3E}">
        <p14:creationId xmlns:p14="http://schemas.microsoft.com/office/powerpoint/2010/main" val="15687237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220225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56621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272296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310360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179038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21355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121429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251057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210145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48732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414347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2023/12/1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158701" y="318292"/>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工作体会</a:t>
            </a:r>
          </a:p>
        </p:txBody>
      </p:sp>
      <p:sp>
        <p:nvSpPr>
          <p:cNvPr id="6" name="椭圆 5"/>
          <p:cNvSpPr/>
          <p:nvPr userDrawn="1"/>
        </p:nvSpPr>
        <p:spPr>
          <a:xfrm>
            <a:off x="717752" y="31829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2023/12/1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40806" y="367313"/>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工作规划和展望</a:t>
            </a:r>
          </a:p>
        </p:txBody>
      </p:sp>
      <p:sp>
        <p:nvSpPr>
          <p:cNvPr id="6" name="椭圆 5"/>
          <p:cNvSpPr/>
          <p:nvPr userDrawn="1"/>
        </p:nvSpPr>
        <p:spPr>
          <a:xfrm>
            <a:off x="628650" y="367313"/>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74"/>
            <a:ext cx="3276600" cy="2313387"/>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spcBef>
                <a:spcPts val="0"/>
              </a:spcBef>
              <a:buNone/>
              <a:defRPr sz="35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954"/>
            <a:ext cx="3383973" cy="171391"/>
          </a:xfrm>
          <a:prstGeom prst="rect">
            <a:avLst/>
          </a:prstGeom>
        </p:spPr>
        <p:txBody>
          <a:bodyPr vert="horz" lIns="0" tIns="40504" rIns="0" bIns="40504" anchor="ctr"/>
          <a:lstStyle>
            <a:lvl1pPr marL="0" indent="0" algn="ctr">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7"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500"/>
              </a:lnSpc>
              <a:buNone/>
              <a:defRPr sz="1050">
                <a:solidFill>
                  <a:srgbClr val="595959"/>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200" b="0" i="0">
                <a:solidFill>
                  <a:srgbClr val="1399EE"/>
                </a:solidFill>
                <a:latin typeface="Glegoo"/>
                <a:ea typeface="Calibri"/>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200" b="0" i="0">
                <a:solidFill>
                  <a:srgbClr val="1399EE"/>
                </a:solidFill>
                <a:latin typeface="Glegoo"/>
                <a:ea typeface="Calibri"/>
                <a:cs typeface="Glegoo"/>
              </a:defRPr>
            </a:lvl1pPr>
          </a:lstStyle>
          <a:p>
            <a:pPr lvl="0"/>
            <a:endParaRPr lang="en-US" dirty="0"/>
          </a:p>
        </p:txBody>
      </p:sp>
      <p:sp>
        <p:nvSpPr>
          <p:cNvPr id="13" name="Title 1"/>
          <p:cNvSpPr>
            <a:spLocks noGrp="1"/>
          </p:cNvSpPr>
          <p:nvPr>
            <p:ph type="title" hasCustomPrompt="1"/>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200" b="0" i="0">
                <a:solidFill>
                  <a:srgbClr val="1399EE"/>
                </a:solidFill>
                <a:latin typeface="Glegoo"/>
                <a:ea typeface="Calibri"/>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hasCustomPrompt="1"/>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p:transition spd="slow"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hasCustomPrompt="1"/>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2023/12/1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2023/12/1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49935" y="308600"/>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工作回顾</a:t>
            </a:r>
          </a:p>
        </p:txBody>
      </p:sp>
      <p:sp>
        <p:nvSpPr>
          <p:cNvPr id="10" name="椭圆 9"/>
          <p:cNvSpPr/>
          <p:nvPr userDrawn="1"/>
        </p:nvSpPr>
        <p:spPr>
          <a:xfrm>
            <a:off x="628650" y="30860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1991188" y="-1986779"/>
            <a:ext cx="5161644" cy="9138377"/>
          </a:xfrm>
          <a:prstGeom prst="rect">
            <a:avLst/>
          </a:prstGeom>
        </p:spPr>
      </p:pic>
      <p:sp>
        <p:nvSpPr>
          <p:cNvPr id="8" name="矩形 7"/>
          <p:cNvSpPr/>
          <p:nvPr userDrawn="1"/>
        </p:nvSpPr>
        <p:spPr>
          <a:xfrm>
            <a:off x="245806" y="206477"/>
            <a:ext cx="8622891" cy="474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t>2023/12/1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1022689" y="308460"/>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自我评价</a:t>
            </a:r>
          </a:p>
        </p:txBody>
      </p:sp>
      <p:sp>
        <p:nvSpPr>
          <p:cNvPr id="6" name="椭圆 5"/>
          <p:cNvSpPr/>
          <p:nvPr userDrawn="1"/>
        </p:nvSpPr>
        <p:spPr>
          <a:xfrm>
            <a:off x="628650" y="3084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F8E7026-63EA-4E95-95C8-913B599A53F8}" type="datetimeFigureOut">
              <a:rPr lang="zh-CN" altLang="en-US" smtClean="0"/>
              <a:t>2023/12/1</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0B81586-A5D1-45E3-A381-D13370D402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0" r:id="rId21"/>
    <p:sldLayoutId id="2147483671" r:id="rId22"/>
    <p:sldLayoutId id="2147483672" r:id="rId23"/>
    <p:sldLayoutId id="2147483673" r:id="rId2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hyperlink" Target="https://cloud.culture.tw/frontsite/inquiry/emapInquiryAction.do?method=showEmapDetail&amp;indexId=43939" TargetMode="External"/><Relationship Id="rId3" Type="http://schemas.openxmlformats.org/officeDocument/2006/relationships/hyperlink" Target="https://www.wowlavie.com/amp/ae2201677" TargetMode="External"/><Relationship Id="rId7" Type="http://schemas.openxmlformats.org/officeDocument/2006/relationships/hyperlink" Target="https://www.taiwanviptravel.com/articles/yuan-li-town/"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miaolitravel.net/article.aspx?sNo=04004497" TargetMode="External"/><Relationship Id="rId11" Type="http://schemas.openxmlformats.org/officeDocument/2006/relationships/hyperlink" Target="https://zh.wikipedia.org/zhtw/%E8%97%BA%E8%8D%89%E6%96%87%E5%8C%96%E9%A4%A8" TargetMode="External"/><Relationship Id="rId5" Type="http://schemas.openxmlformats.org/officeDocument/2006/relationships/hyperlink" Target="https://www.sunnyrush.com/form/index-1.asp?Parser=3,6,40,,,,29,8" TargetMode="External"/><Relationship Id="rId10" Type="http://schemas.openxmlformats.org/officeDocument/2006/relationships/hyperlink" Target="https://miaolirush.com/diy/" TargetMode="External"/><Relationship Id="rId4" Type="http://schemas.openxmlformats.org/officeDocument/2006/relationships/hyperlink" Target="https://www.airitilibrary.com/Article/Detail/U00142508201315203500" TargetMode="External"/><Relationship Id="rId9" Type="http://schemas.openxmlformats.org/officeDocument/2006/relationships/hyperlink" Target="https://www.facebook.com/profile.php?id=10006471402728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16200000">
            <a:off x="1991188" y="-1986779"/>
            <a:ext cx="5161644" cy="9138377"/>
          </a:xfrm>
          <a:prstGeom prst="rect">
            <a:avLst/>
          </a:prstGeom>
        </p:spPr>
      </p:pic>
      <p:sp>
        <p:nvSpPr>
          <p:cNvPr id="3" name="任意多边形 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3270801" y="1313182"/>
            <a:ext cx="1223381" cy="1107742"/>
          </a:xfrm>
          <a:custGeom>
            <a:avLst/>
            <a:gdLst>
              <a:gd name="connsiteX0" fmla="*/ 2343150 w 2343150"/>
              <a:gd name="connsiteY0" fmla="*/ 1543050 h 4800600"/>
              <a:gd name="connsiteX1" fmla="*/ 2343150 w 2343150"/>
              <a:gd name="connsiteY1" fmla="*/ 0 h 4800600"/>
              <a:gd name="connsiteX2" fmla="*/ 0 w 2343150"/>
              <a:gd name="connsiteY2" fmla="*/ 0 h 4800600"/>
              <a:gd name="connsiteX3" fmla="*/ 0 w 2343150"/>
              <a:gd name="connsiteY3" fmla="*/ 4800600 h 4800600"/>
              <a:gd name="connsiteX4" fmla="*/ 2343150 w 2343150"/>
              <a:gd name="connsiteY4" fmla="*/ 4800600 h 4800600"/>
              <a:gd name="connsiteX5" fmla="*/ 2343150 w 2343150"/>
              <a:gd name="connsiteY5" fmla="*/ 417195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480060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cs typeface="+mn-ea"/>
              <a:sym typeface="+mn-lt"/>
            </a:endParaRPr>
          </a:p>
        </p:txBody>
      </p:sp>
      <p:sp>
        <p:nvSpPr>
          <p:cNvPr id="5" name="矩形 259"/>
          <p:cNvSpPr>
            <a:spLocks noChangeArrowheads="1"/>
          </p:cNvSpPr>
          <p:nvPr/>
        </p:nvSpPr>
        <p:spPr bwMode="auto">
          <a:xfrm>
            <a:off x="1929749" y="2683911"/>
            <a:ext cx="5566321"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a:buFont typeface="Arial" pitchFamily="34" charset="0"/>
              <a:buNone/>
            </a:pPr>
            <a:r>
              <a:rPr lang="zh-TW" altLang="en-US" sz="4800" cap="all" dirty="0">
                <a:solidFill>
                  <a:schemeClr val="bg1"/>
                </a:solidFill>
                <a:latin typeface="華康行書體" panose="03000509000000000000" pitchFamily="65" charset="-120"/>
                <a:ea typeface="華康行書體" panose="03000509000000000000" pitchFamily="65" charset="-120"/>
                <a:cs typeface="+mn-ea"/>
                <a:sym typeface="+mn-lt"/>
              </a:rPr>
              <a:t>藺草文化館</a:t>
            </a:r>
            <a:endParaRPr lang="en-US" altLang="zh-CN" sz="4800" cap="all" dirty="0">
              <a:solidFill>
                <a:schemeClr val="bg1"/>
              </a:solidFill>
              <a:latin typeface="華康行書體" panose="03000509000000000000" pitchFamily="65" charset="-120"/>
              <a:ea typeface="華康行書體" panose="03000509000000000000" pitchFamily="65" charset="-120"/>
              <a:cs typeface="+mn-ea"/>
              <a:sym typeface="+mn-lt"/>
            </a:endParaRPr>
          </a:p>
        </p:txBody>
      </p:sp>
      <p:sp>
        <p:nvSpPr>
          <p:cNvPr id="9" name="ValueText"/>
          <p:cNvSpPr txBox="1"/>
          <p:nvPr/>
        </p:nvSpPr>
        <p:spPr>
          <a:xfrm>
            <a:off x="3624251" y="1744965"/>
            <a:ext cx="2417149" cy="357539"/>
          </a:xfrm>
          <a:prstGeom prst="rect">
            <a:avLst/>
          </a:prstGeom>
        </p:spPr>
        <p:txBody>
          <a:bodyPr wrap="none" lIns="0" tIns="0" rIns="0" bIns="0" numCol="1">
            <a:prstTxWarp prst="textPlain">
              <a:avLst>
                <a:gd name="adj" fmla="val 49037"/>
              </a:avLst>
            </a:prstTxWarp>
            <a:normAutofit/>
          </a:bodyPr>
          <a:lstStyle/>
          <a:p>
            <a:r>
              <a:rPr lang="en-US" altLang="zh-TW" sz="1500" b="1" dirty="0">
                <a:solidFill>
                  <a:schemeClr val="bg2"/>
                </a:solidFill>
                <a:latin typeface="AaYuanQiman" panose="00020600040101010101" pitchFamily="18" charset="-122"/>
                <a:ea typeface="AaYuanQiman" panose="00020600040101010101" pitchFamily="18" charset="-122"/>
                <a:cs typeface="+mn-ea"/>
                <a:sym typeface="+mn-lt"/>
              </a:rPr>
              <a:t>Rush Cultural Center</a:t>
            </a:r>
            <a:endParaRPr lang="en-US" sz="1500" b="1" dirty="0">
              <a:solidFill>
                <a:schemeClr val="bg2"/>
              </a:solidFill>
              <a:latin typeface="AaYuanQiman" panose="00020600040101010101" pitchFamily="18" charset="-122"/>
              <a:ea typeface="AaYuanQiman" panose="00020600040101010101" pitchFamily="18" charset="-122"/>
              <a:cs typeface="+mn-ea"/>
              <a:sym typeface="+mn-lt"/>
            </a:endParaRPr>
          </a:p>
        </p:txBody>
      </p:sp>
      <p:sp>
        <p:nvSpPr>
          <p:cNvPr id="7" name="AutoShape 3" descr="苑裡藺草-振發帽蓆行-百年手工藺草編織-草帽|草蓆|涼蓆專賣店- 振發帽蓆行">
            <a:extLst>
              <a:ext uri="{FF2B5EF4-FFF2-40B4-BE49-F238E27FC236}">
                <a16:creationId xmlns:a16="http://schemas.microsoft.com/office/drawing/2014/main" id="{29205B00-05BD-4B83-90D3-146D80F4F7F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AutoShape 5" descr="苑裡藺草-振發帽蓆行-百年手工藺草編織-草帽|草蓆|涼蓆專賣店- 振發帽蓆行">
            <a:extLst>
              <a:ext uri="{FF2B5EF4-FFF2-40B4-BE49-F238E27FC236}">
                <a16:creationId xmlns:a16="http://schemas.microsoft.com/office/drawing/2014/main" id="{D512CD19-D5F6-DCA5-1243-3673EDE9A67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8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5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BDD3E19-325E-ECF8-05D7-895E7649F31E}"/>
              </a:ext>
            </a:extLst>
          </p:cNvPr>
          <p:cNvSpPr/>
          <p:nvPr/>
        </p:nvSpPr>
        <p:spPr>
          <a:xfrm>
            <a:off x="548640" y="304800"/>
            <a:ext cx="1722120" cy="563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860CCD1-80A0-16FD-9562-87A02804F94D}"/>
              </a:ext>
            </a:extLst>
          </p:cNvPr>
          <p:cNvSpPr txBox="1"/>
          <p:nvPr/>
        </p:nvSpPr>
        <p:spPr>
          <a:xfrm>
            <a:off x="47570" y="1295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商業模式</a:t>
            </a:r>
          </a:p>
        </p:txBody>
      </p:sp>
      <p:sp>
        <p:nvSpPr>
          <p:cNvPr id="15" name="Freeform 6">
            <a:extLst>
              <a:ext uri="{FF2B5EF4-FFF2-40B4-BE49-F238E27FC236}">
                <a16:creationId xmlns:a16="http://schemas.microsoft.com/office/drawing/2014/main" id="{82942EC3-5499-E983-206C-19C5A4633781}"/>
              </a:ext>
            </a:extLst>
          </p:cNvPr>
          <p:cNvSpPr/>
          <p:nvPr/>
        </p:nvSpPr>
        <p:spPr bwMode="auto">
          <a:xfrm>
            <a:off x="4311100" y="3962984"/>
            <a:ext cx="3214" cy="1589"/>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98195" tIns="49097" rIns="98195" bIns="49097" numCol="1" anchor="t" anchorCtr="0" compatLnSpc="1"/>
          <a:lstStyle/>
          <a:p>
            <a:pPr algn="ctr" fontAlgn="base">
              <a:spcBef>
                <a:spcPct val="0"/>
              </a:spcBef>
              <a:spcAft>
                <a:spcPct val="0"/>
              </a:spcAft>
            </a:pPr>
            <a:endParaRPr lang="en-US" sz="2200">
              <a:solidFill>
                <a:srgbClr val="000000"/>
              </a:solidFill>
              <a:cs typeface="+mn-ea"/>
              <a:sym typeface="+mn-lt"/>
            </a:endParaRPr>
          </a:p>
        </p:txBody>
      </p:sp>
      <p:sp>
        <p:nvSpPr>
          <p:cNvPr id="20" name="Rectangle 37">
            <a:extLst>
              <a:ext uri="{FF2B5EF4-FFF2-40B4-BE49-F238E27FC236}">
                <a16:creationId xmlns:a16="http://schemas.microsoft.com/office/drawing/2014/main" id="{27A253A1-CEC1-52B5-E238-257EB92A2015}"/>
              </a:ext>
            </a:extLst>
          </p:cNvPr>
          <p:cNvSpPr/>
          <p:nvPr/>
        </p:nvSpPr>
        <p:spPr bwMode="auto">
          <a:xfrm>
            <a:off x="1633778" y="1218111"/>
            <a:ext cx="1447082" cy="28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TW" altLang="zh-TW" cap="all" dirty="0">
                <a:solidFill>
                  <a:srgbClr val="FF0000"/>
                </a:solidFill>
                <a:latin typeface="華康行書體" panose="03000509000000000000" pitchFamily="65" charset="-120"/>
                <a:ea typeface="華康行書體" panose="03000509000000000000" pitchFamily="65" charset="-120"/>
                <a:cs typeface="+mn-ea"/>
              </a:rPr>
              <a:t>以顧客為中心</a:t>
            </a:r>
            <a:endParaRPr lang="en-US" cap="all" dirty="0">
              <a:solidFill>
                <a:srgbClr val="FF0000"/>
              </a:solidFill>
              <a:latin typeface="華康行書體" panose="03000509000000000000" pitchFamily="65" charset="-120"/>
              <a:ea typeface="華康行書體" panose="03000509000000000000" pitchFamily="65" charset="-120"/>
              <a:cs typeface="+mn-ea"/>
              <a:sym typeface="+mn-lt"/>
            </a:endParaRPr>
          </a:p>
        </p:txBody>
      </p:sp>
      <p:sp>
        <p:nvSpPr>
          <p:cNvPr id="22" name="Rectangle 37">
            <a:extLst>
              <a:ext uri="{FF2B5EF4-FFF2-40B4-BE49-F238E27FC236}">
                <a16:creationId xmlns:a16="http://schemas.microsoft.com/office/drawing/2014/main" id="{C397D1B0-3721-8573-9155-CD45FFC7AD54}"/>
              </a:ext>
            </a:extLst>
          </p:cNvPr>
          <p:cNvSpPr/>
          <p:nvPr/>
        </p:nvSpPr>
        <p:spPr bwMode="auto">
          <a:xfrm>
            <a:off x="937429" y="2393971"/>
            <a:ext cx="1822523"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TW" altLang="zh-TW" cap="all" dirty="0">
                <a:solidFill>
                  <a:srgbClr val="FF0000"/>
                </a:solidFill>
                <a:latin typeface="華康行書體" panose="03000509000000000000" pitchFamily="65" charset="-120"/>
                <a:ea typeface="華康行書體" panose="03000509000000000000" pitchFamily="65" charset="-120"/>
                <a:cs typeface="+mn-ea"/>
              </a:rPr>
              <a:t>共同創造</a:t>
            </a:r>
            <a:endParaRPr lang="en-US" cap="all" dirty="0">
              <a:solidFill>
                <a:srgbClr val="FF0000"/>
              </a:solidFill>
              <a:latin typeface="華康行書體" panose="03000509000000000000" pitchFamily="65" charset="-120"/>
              <a:ea typeface="華康行書體" panose="03000509000000000000" pitchFamily="65" charset="-120"/>
              <a:cs typeface="+mn-ea"/>
              <a:sym typeface="+mn-lt"/>
            </a:endParaRPr>
          </a:p>
        </p:txBody>
      </p:sp>
      <p:sp>
        <p:nvSpPr>
          <p:cNvPr id="24" name="Rectangle 37">
            <a:extLst>
              <a:ext uri="{FF2B5EF4-FFF2-40B4-BE49-F238E27FC236}">
                <a16:creationId xmlns:a16="http://schemas.microsoft.com/office/drawing/2014/main" id="{9A34A3ED-F36B-2625-4DCF-DB1E732EC6D5}"/>
              </a:ext>
            </a:extLst>
          </p:cNvPr>
          <p:cNvSpPr/>
          <p:nvPr/>
        </p:nvSpPr>
        <p:spPr bwMode="auto">
          <a:xfrm>
            <a:off x="929809" y="4029975"/>
            <a:ext cx="2026140" cy="4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線下：空拍導覽地圖</a:t>
            </a:r>
          </a:p>
        </p:txBody>
      </p:sp>
      <p:grpSp>
        <p:nvGrpSpPr>
          <p:cNvPr id="25" name="Group 5">
            <a:extLst>
              <a:ext uri="{FF2B5EF4-FFF2-40B4-BE49-F238E27FC236}">
                <a16:creationId xmlns:a16="http://schemas.microsoft.com/office/drawing/2014/main" id="{D872C372-E5C6-7597-4EA8-5FC4B0E219A7}"/>
              </a:ext>
            </a:extLst>
          </p:cNvPr>
          <p:cNvGrpSpPr/>
          <p:nvPr/>
        </p:nvGrpSpPr>
        <p:grpSpPr>
          <a:xfrm>
            <a:off x="1269048" y="1316069"/>
            <a:ext cx="302444" cy="264161"/>
            <a:chOff x="1079332" y="2203296"/>
            <a:chExt cx="298739" cy="264080"/>
          </a:xfrm>
        </p:grpSpPr>
        <p:sp>
          <p:nvSpPr>
            <p:cNvPr id="26" name="Oval 2">
              <a:extLst>
                <a:ext uri="{FF2B5EF4-FFF2-40B4-BE49-F238E27FC236}">
                  <a16:creationId xmlns:a16="http://schemas.microsoft.com/office/drawing/2014/main" id="{FAB32B19-2F65-EFBA-8D29-890C09493156}"/>
                </a:ext>
              </a:extLst>
            </p:cNvPr>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27" name="Rectangle 22">
              <a:extLst>
                <a:ext uri="{FF2B5EF4-FFF2-40B4-BE49-F238E27FC236}">
                  <a16:creationId xmlns:a16="http://schemas.microsoft.com/office/drawing/2014/main" id="{BE18C7E1-A7AC-0409-BAD7-5D5FC4B6B1B9}"/>
                </a:ext>
              </a:extLst>
            </p:cNvPr>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1</a:t>
              </a:r>
            </a:p>
          </p:txBody>
        </p:sp>
      </p:grpSp>
      <p:grpSp>
        <p:nvGrpSpPr>
          <p:cNvPr id="28" name="Group 235">
            <a:extLst>
              <a:ext uri="{FF2B5EF4-FFF2-40B4-BE49-F238E27FC236}">
                <a16:creationId xmlns:a16="http://schemas.microsoft.com/office/drawing/2014/main" id="{00537E9E-64C4-EAD7-79E1-A3DB3973B7A0}"/>
              </a:ext>
            </a:extLst>
          </p:cNvPr>
          <p:cNvGrpSpPr/>
          <p:nvPr/>
        </p:nvGrpSpPr>
        <p:grpSpPr>
          <a:xfrm>
            <a:off x="522465" y="2440463"/>
            <a:ext cx="302444" cy="264161"/>
            <a:chOff x="1079332" y="2203296"/>
            <a:chExt cx="298739" cy="264080"/>
          </a:xfrm>
        </p:grpSpPr>
        <p:sp>
          <p:nvSpPr>
            <p:cNvPr id="29" name="Oval 236">
              <a:extLst>
                <a:ext uri="{FF2B5EF4-FFF2-40B4-BE49-F238E27FC236}">
                  <a16:creationId xmlns:a16="http://schemas.microsoft.com/office/drawing/2014/main" id="{891395C7-4590-13DD-F0F1-ED8D44A125AC}"/>
                </a:ext>
              </a:extLst>
            </p:cNvPr>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30" name="Rectangle 22">
              <a:extLst>
                <a:ext uri="{FF2B5EF4-FFF2-40B4-BE49-F238E27FC236}">
                  <a16:creationId xmlns:a16="http://schemas.microsoft.com/office/drawing/2014/main" id="{A5E93CE2-01EF-1A6B-5505-F29EB23FEBB7}"/>
                </a:ext>
              </a:extLst>
            </p:cNvPr>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2</a:t>
              </a:r>
            </a:p>
          </p:txBody>
        </p:sp>
      </p:grpSp>
      <p:grpSp>
        <p:nvGrpSpPr>
          <p:cNvPr id="31" name="Group 238">
            <a:extLst>
              <a:ext uri="{FF2B5EF4-FFF2-40B4-BE49-F238E27FC236}">
                <a16:creationId xmlns:a16="http://schemas.microsoft.com/office/drawing/2014/main" id="{63C69C00-99C2-9DB3-E4D6-6D344FB22F54}"/>
              </a:ext>
            </a:extLst>
          </p:cNvPr>
          <p:cNvGrpSpPr/>
          <p:nvPr/>
        </p:nvGrpSpPr>
        <p:grpSpPr>
          <a:xfrm>
            <a:off x="547241" y="3722197"/>
            <a:ext cx="302444" cy="264161"/>
            <a:chOff x="1079332" y="2203296"/>
            <a:chExt cx="298739" cy="264080"/>
          </a:xfrm>
        </p:grpSpPr>
        <p:sp>
          <p:nvSpPr>
            <p:cNvPr id="32" name="Oval 239">
              <a:extLst>
                <a:ext uri="{FF2B5EF4-FFF2-40B4-BE49-F238E27FC236}">
                  <a16:creationId xmlns:a16="http://schemas.microsoft.com/office/drawing/2014/main" id="{852B8CDA-495A-1FCB-82AD-3BB398E3EE2B}"/>
                </a:ext>
              </a:extLst>
            </p:cNvPr>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33" name="Rectangle 22">
              <a:extLst>
                <a:ext uri="{FF2B5EF4-FFF2-40B4-BE49-F238E27FC236}">
                  <a16:creationId xmlns:a16="http://schemas.microsoft.com/office/drawing/2014/main" id="{DBA42781-4686-785B-607D-044FE4330E80}"/>
                </a:ext>
              </a:extLst>
            </p:cNvPr>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3</a:t>
              </a:r>
            </a:p>
          </p:txBody>
        </p:sp>
      </p:grpSp>
      <p:sp>
        <p:nvSpPr>
          <p:cNvPr id="34" name="Rectangle 37">
            <a:extLst>
              <a:ext uri="{FF2B5EF4-FFF2-40B4-BE49-F238E27FC236}">
                <a16:creationId xmlns:a16="http://schemas.microsoft.com/office/drawing/2014/main" id="{5BC003BC-4142-1D2F-4942-425AFE8FA387}"/>
              </a:ext>
            </a:extLst>
          </p:cNvPr>
          <p:cNvSpPr/>
          <p:nvPr/>
        </p:nvSpPr>
        <p:spPr bwMode="auto">
          <a:xfrm>
            <a:off x="6003738" y="1563687"/>
            <a:ext cx="2932373" cy="5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櫃台接待</a:t>
            </a:r>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a:t>
            </a:r>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導覽動線</a:t>
            </a:r>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a:t>
            </a:r>
            <a:endParaRPr lang="en-US" altLang="zh-TW" sz="1600" cap="all" dirty="0">
              <a:solidFill>
                <a:schemeClr val="accent3"/>
              </a:solidFill>
              <a:latin typeface="華康行書體" panose="03000509000000000000" pitchFamily="65" charset="-120"/>
              <a:ea typeface="華康行書體" panose="03000509000000000000" pitchFamily="65" charset="-120"/>
              <a:cs typeface="+mn-ea"/>
            </a:endParaRPr>
          </a:p>
          <a:p>
            <a:pPr lvl="0"/>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本</a:t>
            </a:r>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館介紹</a:t>
            </a:r>
          </a:p>
        </p:txBody>
      </p:sp>
      <p:sp>
        <p:nvSpPr>
          <p:cNvPr id="35" name="Rectangle 37">
            <a:extLst>
              <a:ext uri="{FF2B5EF4-FFF2-40B4-BE49-F238E27FC236}">
                <a16:creationId xmlns:a16="http://schemas.microsoft.com/office/drawing/2014/main" id="{421984A4-1DBD-591D-BF2E-4F141ACC252D}"/>
              </a:ext>
            </a:extLst>
          </p:cNvPr>
          <p:cNvSpPr/>
          <p:nvPr/>
        </p:nvSpPr>
        <p:spPr bwMode="auto">
          <a:xfrm>
            <a:off x="6378522" y="2825101"/>
            <a:ext cx="1828049"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社群整合</a:t>
            </a:r>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a:t>
            </a:r>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新增線上拍賣</a:t>
            </a:r>
          </a:p>
        </p:txBody>
      </p:sp>
      <p:sp>
        <p:nvSpPr>
          <p:cNvPr id="36" name="Rectangle 37">
            <a:extLst>
              <a:ext uri="{FF2B5EF4-FFF2-40B4-BE49-F238E27FC236}">
                <a16:creationId xmlns:a16="http://schemas.microsoft.com/office/drawing/2014/main" id="{3E69B7EB-3072-E5E4-DAAA-B1E46E6D1F7D}"/>
              </a:ext>
            </a:extLst>
          </p:cNvPr>
          <p:cNvSpPr/>
          <p:nvPr/>
        </p:nvSpPr>
        <p:spPr bwMode="auto">
          <a:xfrm>
            <a:off x="6185169" y="4137349"/>
            <a:ext cx="2369238" cy="4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藺草系列短視頻</a:t>
            </a:r>
            <a:r>
              <a:rPr lang="en-US" altLang="zh-TW" sz="1600" cap="all" dirty="0" err="1">
                <a:solidFill>
                  <a:schemeClr val="accent3"/>
                </a:solidFill>
                <a:latin typeface="華康行書體" panose="03000509000000000000" pitchFamily="65" charset="-120"/>
                <a:ea typeface="華康行書體" panose="03000509000000000000" pitchFamily="65" charset="-120"/>
                <a:cs typeface="+mn-ea"/>
              </a:rPr>
              <a:t>Tiktok</a:t>
            </a:r>
            <a:endParaRPr lang="zh-TW" altLang="zh-TW" sz="1600" cap="all" dirty="0">
              <a:solidFill>
                <a:schemeClr val="accent3"/>
              </a:solidFill>
              <a:latin typeface="華康行書體" panose="03000509000000000000" pitchFamily="65" charset="-120"/>
              <a:ea typeface="華康行書體" panose="03000509000000000000" pitchFamily="65" charset="-120"/>
              <a:cs typeface="+mn-ea"/>
            </a:endParaRPr>
          </a:p>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數字人網紅</a:t>
            </a:r>
            <a:r>
              <a:rPr lang="en-US" altLang="zh-TW" sz="1600" cap="all" dirty="0">
                <a:solidFill>
                  <a:schemeClr val="accent3"/>
                </a:solidFill>
                <a:latin typeface="華康行書體" panose="03000509000000000000" pitchFamily="65" charset="-120"/>
                <a:ea typeface="華康行書體" panose="03000509000000000000" pitchFamily="65" charset="-120"/>
                <a:cs typeface="+mn-ea"/>
              </a:rPr>
              <a:t>(</a:t>
            </a:r>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藺草阿婆人物</a:t>
            </a:r>
            <a:r>
              <a:rPr lang="en-US" altLang="zh-TW" sz="1600" cap="all" dirty="0">
                <a:solidFill>
                  <a:schemeClr val="accent3"/>
                </a:solidFill>
                <a:latin typeface="華康行書體" panose="03000509000000000000" pitchFamily="65" charset="-120"/>
                <a:ea typeface="華康行書體" panose="03000509000000000000" pitchFamily="65" charset="-120"/>
                <a:cs typeface="+mn-ea"/>
              </a:rPr>
              <a:t>)</a:t>
            </a:r>
            <a:endParaRPr lang="zh-TW" altLang="zh-TW" sz="1600" cap="all" dirty="0">
              <a:solidFill>
                <a:schemeClr val="accent3"/>
              </a:solidFill>
              <a:latin typeface="華康行書體" panose="03000509000000000000" pitchFamily="65" charset="-120"/>
              <a:ea typeface="華康行書體" panose="03000509000000000000" pitchFamily="65" charset="-120"/>
              <a:cs typeface="+mn-ea"/>
            </a:endParaRPr>
          </a:p>
        </p:txBody>
      </p:sp>
      <p:grpSp>
        <p:nvGrpSpPr>
          <p:cNvPr id="37" name="Group 244">
            <a:extLst>
              <a:ext uri="{FF2B5EF4-FFF2-40B4-BE49-F238E27FC236}">
                <a16:creationId xmlns:a16="http://schemas.microsoft.com/office/drawing/2014/main" id="{29D45B6C-71E6-8446-3CE1-A270D9006643}"/>
              </a:ext>
            </a:extLst>
          </p:cNvPr>
          <p:cNvGrpSpPr/>
          <p:nvPr/>
        </p:nvGrpSpPr>
        <p:grpSpPr>
          <a:xfrm>
            <a:off x="5622954" y="1282386"/>
            <a:ext cx="302444" cy="264161"/>
            <a:chOff x="1079332" y="2203296"/>
            <a:chExt cx="298739" cy="264080"/>
          </a:xfrm>
        </p:grpSpPr>
        <p:sp>
          <p:nvSpPr>
            <p:cNvPr id="38" name="Oval 245">
              <a:extLst>
                <a:ext uri="{FF2B5EF4-FFF2-40B4-BE49-F238E27FC236}">
                  <a16:creationId xmlns:a16="http://schemas.microsoft.com/office/drawing/2014/main" id="{D81868BE-F23F-A90A-0347-2F18E1C8B6C3}"/>
                </a:ext>
              </a:extLst>
            </p:cNvPr>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39" name="Rectangle 22">
              <a:extLst>
                <a:ext uri="{FF2B5EF4-FFF2-40B4-BE49-F238E27FC236}">
                  <a16:creationId xmlns:a16="http://schemas.microsoft.com/office/drawing/2014/main" id="{7243309D-BBD1-D9D7-59D9-EB1A99567378}"/>
                </a:ext>
              </a:extLst>
            </p:cNvPr>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4</a:t>
              </a:r>
            </a:p>
          </p:txBody>
        </p:sp>
      </p:grpSp>
      <p:grpSp>
        <p:nvGrpSpPr>
          <p:cNvPr id="40" name="Group 247">
            <a:extLst>
              <a:ext uri="{FF2B5EF4-FFF2-40B4-BE49-F238E27FC236}">
                <a16:creationId xmlns:a16="http://schemas.microsoft.com/office/drawing/2014/main" id="{7EBD694E-E7BC-3429-0442-D3C3F5250BAD}"/>
              </a:ext>
            </a:extLst>
          </p:cNvPr>
          <p:cNvGrpSpPr/>
          <p:nvPr/>
        </p:nvGrpSpPr>
        <p:grpSpPr>
          <a:xfrm>
            <a:off x="6132302" y="2471677"/>
            <a:ext cx="302444" cy="264161"/>
            <a:chOff x="1079332" y="2203296"/>
            <a:chExt cx="298739" cy="264080"/>
          </a:xfrm>
        </p:grpSpPr>
        <p:sp>
          <p:nvSpPr>
            <p:cNvPr id="41" name="Oval 248">
              <a:extLst>
                <a:ext uri="{FF2B5EF4-FFF2-40B4-BE49-F238E27FC236}">
                  <a16:creationId xmlns:a16="http://schemas.microsoft.com/office/drawing/2014/main" id="{E843259E-2B34-B59E-E8E6-38F20133C7C2}"/>
                </a:ext>
              </a:extLst>
            </p:cNvPr>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42" name="Rectangle 22">
              <a:extLst>
                <a:ext uri="{FF2B5EF4-FFF2-40B4-BE49-F238E27FC236}">
                  <a16:creationId xmlns:a16="http://schemas.microsoft.com/office/drawing/2014/main" id="{8021A52D-2A24-7E5D-964F-72AA60CA9412}"/>
                </a:ext>
              </a:extLst>
            </p:cNvPr>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5</a:t>
              </a:r>
            </a:p>
          </p:txBody>
        </p:sp>
      </p:grpSp>
      <p:grpSp>
        <p:nvGrpSpPr>
          <p:cNvPr id="43" name="Group 250">
            <a:extLst>
              <a:ext uri="{FF2B5EF4-FFF2-40B4-BE49-F238E27FC236}">
                <a16:creationId xmlns:a16="http://schemas.microsoft.com/office/drawing/2014/main" id="{AC5FBCCE-6BD6-6FAE-A6CD-68ABD7A932D4}"/>
              </a:ext>
            </a:extLst>
          </p:cNvPr>
          <p:cNvGrpSpPr/>
          <p:nvPr/>
        </p:nvGrpSpPr>
        <p:grpSpPr>
          <a:xfrm>
            <a:off x="6102206" y="3734170"/>
            <a:ext cx="302444" cy="264161"/>
            <a:chOff x="1079332" y="2203296"/>
            <a:chExt cx="298739" cy="264080"/>
          </a:xfrm>
        </p:grpSpPr>
        <p:sp>
          <p:nvSpPr>
            <p:cNvPr id="44" name="Oval 251">
              <a:extLst>
                <a:ext uri="{FF2B5EF4-FFF2-40B4-BE49-F238E27FC236}">
                  <a16:creationId xmlns:a16="http://schemas.microsoft.com/office/drawing/2014/main" id="{41B54DDA-B31A-9682-0569-A7897E88AB7E}"/>
                </a:ext>
              </a:extLst>
            </p:cNvPr>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cs typeface="+mn-ea"/>
                <a:sym typeface="+mn-lt"/>
              </a:endParaRPr>
            </a:p>
          </p:txBody>
        </p:sp>
        <p:sp>
          <p:nvSpPr>
            <p:cNvPr id="45" name="Rectangle 22">
              <a:extLst>
                <a:ext uri="{FF2B5EF4-FFF2-40B4-BE49-F238E27FC236}">
                  <a16:creationId xmlns:a16="http://schemas.microsoft.com/office/drawing/2014/main" id="{B316D7DF-4585-5CAA-5AE6-CB47CD1F77B1}"/>
                </a:ext>
              </a:extLst>
            </p:cNvPr>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cs typeface="+mn-ea"/>
                  <a:sym typeface="+mn-lt"/>
                </a:rPr>
                <a:t>6</a:t>
              </a:r>
            </a:p>
          </p:txBody>
        </p:sp>
      </p:grpSp>
      <p:sp>
        <p:nvSpPr>
          <p:cNvPr id="76" name="Oval 44">
            <a:extLst>
              <a:ext uri="{FF2B5EF4-FFF2-40B4-BE49-F238E27FC236}">
                <a16:creationId xmlns:a16="http://schemas.microsoft.com/office/drawing/2014/main" id="{5F9C88EE-ED3F-6723-A393-709D53CA1625}"/>
              </a:ext>
            </a:extLst>
          </p:cNvPr>
          <p:cNvSpPr>
            <a:spLocks noChangeArrowheads="1"/>
          </p:cNvSpPr>
          <p:nvPr/>
        </p:nvSpPr>
        <p:spPr bwMode="gray">
          <a:xfrm>
            <a:off x="3385356" y="2687458"/>
            <a:ext cx="1871803" cy="1523104"/>
          </a:xfrm>
          <a:prstGeom prst="hexagon">
            <a:avLst/>
          </a:prstGeom>
          <a:solidFill>
            <a:schemeClr val="accent1"/>
          </a:solidFill>
          <a:ln w="9525" algn="ctr">
            <a:noFill/>
            <a:round/>
          </a:ln>
        </p:spPr>
        <p:txBody>
          <a:bodyPr wrap="none" anchor="ctr"/>
          <a:lstStyle/>
          <a:p>
            <a:pPr algn="ctr">
              <a:spcBef>
                <a:spcPct val="20000"/>
              </a:spcBef>
            </a:pPr>
            <a:r>
              <a:rPr lang="zh-TW" altLang="en-US" sz="2200" cap="all" dirty="0">
                <a:solidFill>
                  <a:schemeClr val="bg1"/>
                </a:solidFill>
                <a:latin typeface="華康行書體" panose="03000509000000000000" pitchFamily="65" charset="-120"/>
                <a:ea typeface="華康行書體" panose="03000509000000000000" pitchFamily="65" charset="-120"/>
                <a:cs typeface="+mn-ea"/>
                <a:sym typeface="+mn-lt"/>
              </a:rPr>
              <a:t>創新設計</a:t>
            </a:r>
            <a:endParaRPr lang="zh-CN" altLang="en-US" sz="2200" cap="all" dirty="0">
              <a:solidFill>
                <a:schemeClr val="bg1"/>
              </a:solidFill>
              <a:latin typeface="華康行書體" panose="03000509000000000000" pitchFamily="65" charset="-120"/>
              <a:ea typeface="華康行書體" panose="03000509000000000000" pitchFamily="65" charset="-120"/>
              <a:cs typeface="+mn-ea"/>
              <a:sym typeface="+mn-lt"/>
            </a:endParaRPr>
          </a:p>
        </p:txBody>
      </p:sp>
      <p:sp>
        <p:nvSpPr>
          <p:cNvPr id="77" name="Line 38">
            <a:extLst>
              <a:ext uri="{FF2B5EF4-FFF2-40B4-BE49-F238E27FC236}">
                <a16:creationId xmlns:a16="http://schemas.microsoft.com/office/drawing/2014/main" id="{92FB34F5-192C-D8AB-B9DC-74D7DC65B136}"/>
              </a:ext>
            </a:extLst>
          </p:cNvPr>
          <p:cNvSpPr>
            <a:spLocks noChangeShapeType="1"/>
          </p:cNvSpPr>
          <p:nvPr/>
        </p:nvSpPr>
        <p:spPr bwMode="auto">
          <a:xfrm rot="618245" flipV="1">
            <a:off x="4903782" y="1885525"/>
            <a:ext cx="804094" cy="918963"/>
          </a:xfrm>
          <a:prstGeom prst="line">
            <a:avLst/>
          </a:prstGeom>
          <a:noFill/>
          <a:ln w="9525">
            <a:solidFill>
              <a:schemeClr val="tx2"/>
            </a:solidFill>
            <a:round/>
            <a:tailEnd type="triangle" w="med" len="med"/>
          </a:ln>
        </p:spPr>
        <p:txBody>
          <a:bodyPr/>
          <a:lstStyle/>
          <a:p>
            <a:endParaRPr lang="zh-CN" altLang="en-US" dirty="0">
              <a:solidFill>
                <a:schemeClr val="accent2"/>
              </a:solidFill>
              <a:cs typeface="+mn-ea"/>
              <a:sym typeface="+mn-lt"/>
            </a:endParaRPr>
          </a:p>
        </p:txBody>
      </p:sp>
      <p:sp>
        <p:nvSpPr>
          <p:cNvPr id="78" name="Line 38">
            <a:extLst>
              <a:ext uri="{FF2B5EF4-FFF2-40B4-BE49-F238E27FC236}">
                <a16:creationId xmlns:a16="http://schemas.microsoft.com/office/drawing/2014/main" id="{1FB00197-1F4F-F625-077E-3E0784A06AA7}"/>
              </a:ext>
            </a:extLst>
          </p:cNvPr>
          <p:cNvSpPr>
            <a:spLocks noChangeShapeType="1"/>
          </p:cNvSpPr>
          <p:nvPr/>
        </p:nvSpPr>
        <p:spPr bwMode="auto">
          <a:xfrm rot="618245" flipH="1" flipV="1">
            <a:off x="2813137" y="2026156"/>
            <a:ext cx="1007213" cy="599725"/>
          </a:xfrm>
          <a:prstGeom prst="line">
            <a:avLst/>
          </a:prstGeom>
          <a:noFill/>
          <a:ln w="9525">
            <a:solidFill>
              <a:schemeClr val="tx2"/>
            </a:solidFill>
            <a:round/>
            <a:tailEnd type="triangle" w="med" len="med"/>
          </a:ln>
        </p:spPr>
        <p:txBody>
          <a:bodyPr/>
          <a:lstStyle/>
          <a:p>
            <a:endParaRPr lang="zh-CN" altLang="en-US" dirty="0">
              <a:solidFill>
                <a:schemeClr val="accent2"/>
              </a:solidFill>
              <a:cs typeface="+mn-ea"/>
              <a:sym typeface="+mn-lt"/>
            </a:endParaRPr>
          </a:p>
        </p:txBody>
      </p:sp>
      <p:sp>
        <p:nvSpPr>
          <p:cNvPr id="79" name="Line 38">
            <a:extLst>
              <a:ext uri="{FF2B5EF4-FFF2-40B4-BE49-F238E27FC236}">
                <a16:creationId xmlns:a16="http://schemas.microsoft.com/office/drawing/2014/main" id="{F8A2BBEB-267F-B142-D2F9-660F17696263}"/>
              </a:ext>
            </a:extLst>
          </p:cNvPr>
          <p:cNvSpPr>
            <a:spLocks noChangeShapeType="1"/>
          </p:cNvSpPr>
          <p:nvPr/>
        </p:nvSpPr>
        <p:spPr bwMode="auto">
          <a:xfrm rot="618245" flipH="1" flipV="1">
            <a:off x="2399400" y="3274277"/>
            <a:ext cx="1057103" cy="121770"/>
          </a:xfrm>
          <a:prstGeom prst="line">
            <a:avLst/>
          </a:prstGeom>
          <a:noFill/>
          <a:ln w="9525">
            <a:solidFill>
              <a:schemeClr val="tx2"/>
            </a:solidFill>
            <a:round/>
            <a:tailEnd type="triangle" w="med" len="med"/>
          </a:ln>
        </p:spPr>
        <p:txBody>
          <a:bodyPr/>
          <a:lstStyle/>
          <a:p>
            <a:endParaRPr lang="zh-CN" altLang="en-US" dirty="0">
              <a:solidFill>
                <a:schemeClr val="accent2"/>
              </a:solidFill>
              <a:cs typeface="+mn-ea"/>
              <a:sym typeface="+mn-lt"/>
            </a:endParaRPr>
          </a:p>
        </p:txBody>
      </p:sp>
      <p:sp>
        <p:nvSpPr>
          <p:cNvPr id="80" name="Line 38">
            <a:extLst>
              <a:ext uri="{FF2B5EF4-FFF2-40B4-BE49-F238E27FC236}">
                <a16:creationId xmlns:a16="http://schemas.microsoft.com/office/drawing/2014/main" id="{A7D4506C-C7AE-5F45-D709-4BFDC19B6B83}"/>
              </a:ext>
            </a:extLst>
          </p:cNvPr>
          <p:cNvSpPr>
            <a:spLocks noChangeShapeType="1"/>
          </p:cNvSpPr>
          <p:nvPr/>
        </p:nvSpPr>
        <p:spPr bwMode="auto">
          <a:xfrm rot="618245" flipH="1">
            <a:off x="2648786" y="4089683"/>
            <a:ext cx="1124921" cy="360027"/>
          </a:xfrm>
          <a:prstGeom prst="line">
            <a:avLst/>
          </a:prstGeom>
          <a:noFill/>
          <a:ln w="9525">
            <a:solidFill>
              <a:schemeClr val="tx2"/>
            </a:solidFill>
            <a:round/>
            <a:tailEnd type="triangle" w="med" len="med"/>
          </a:ln>
        </p:spPr>
        <p:txBody>
          <a:bodyPr/>
          <a:lstStyle/>
          <a:p>
            <a:endParaRPr lang="zh-CN" altLang="en-US" dirty="0">
              <a:solidFill>
                <a:schemeClr val="accent2"/>
              </a:solidFill>
              <a:cs typeface="+mn-ea"/>
              <a:sym typeface="+mn-lt"/>
            </a:endParaRPr>
          </a:p>
        </p:txBody>
      </p:sp>
      <p:sp>
        <p:nvSpPr>
          <p:cNvPr id="81" name="Line 38">
            <a:extLst>
              <a:ext uri="{FF2B5EF4-FFF2-40B4-BE49-F238E27FC236}">
                <a16:creationId xmlns:a16="http://schemas.microsoft.com/office/drawing/2014/main" id="{83ADE29E-4020-4FC7-9227-3C6616CC9BF5}"/>
              </a:ext>
            </a:extLst>
          </p:cNvPr>
          <p:cNvSpPr>
            <a:spLocks noChangeShapeType="1"/>
          </p:cNvSpPr>
          <p:nvPr/>
        </p:nvSpPr>
        <p:spPr bwMode="auto">
          <a:xfrm rot="618245" flipV="1">
            <a:off x="5201605" y="2962647"/>
            <a:ext cx="946830" cy="606700"/>
          </a:xfrm>
          <a:prstGeom prst="line">
            <a:avLst/>
          </a:prstGeom>
          <a:noFill/>
          <a:ln w="9525">
            <a:solidFill>
              <a:schemeClr val="tx2"/>
            </a:solidFill>
            <a:round/>
            <a:tailEnd type="triangle" w="med" len="med"/>
          </a:ln>
        </p:spPr>
        <p:txBody>
          <a:bodyPr/>
          <a:lstStyle/>
          <a:p>
            <a:endParaRPr lang="zh-CN" altLang="en-US" dirty="0">
              <a:solidFill>
                <a:schemeClr val="accent2"/>
              </a:solidFill>
              <a:cs typeface="+mn-ea"/>
              <a:sym typeface="+mn-lt"/>
            </a:endParaRPr>
          </a:p>
        </p:txBody>
      </p:sp>
      <p:sp>
        <p:nvSpPr>
          <p:cNvPr id="82" name="Line 38">
            <a:extLst>
              <a:ext uri="{FF2B5EF4-FFF2-40B4-BE49-F238E27FC236}">
                <a16:creationId xmlns:a16="http://schemas.microsoft.com/office/drawing/2014/main" id="{A68DEC13-B272-41A6-D17F-1861AC4F222A}"/>
              </a:ext>
            </a:extLst>
          </p:cNvPr>
          <p:cNvSpPr>
            <a:spLocks noChangeShapeType="1"/>
          </p:cNvSpPr>
          <p:nvPr/>
        </p:nvSpPr>
        <p:spPr bwMode="auto">
          <a:xfrm rot="618245" flipV="1">
            <a:off x="4801447" y="4103673"/>
            <a:ext cx="1330941" cy="213270"/>
          </a:xfrm>
          <a:prstGeom prst="line">
            <a:avLst/>
          </a:prstGeom>
          <a:noFill/>
          <a:ln w="9525">
            <a:solidFill>
              <a:schemeClr val="tx2"/>
            </a:solidFill>
            <a:round/>
            <a:tailEnd type="triangle" w="med" len="med"/>
          </a:ln>
        </p:spPr>
        <p:txBody>
          <a:bodyPr/>
          <a:lstStyle/>
          <a:p>
            <a:endParaRPr lang="zh-CN" altLang="en-US" dirty="0">
              <a:solidFill>
                <a:schemeClr val="accent2"/>
              </a:solidFill>
              <a:cs typeface="+mn-ea"/>
              <a:sym typeface="+mn-lt"/>
            </a:endParaRPr>
          </a:p>
        </p:txBody>
      </p:sp>
      <p:sp>
        <p:nvSpPr>
          <p:cNvPr id="83" name="Rectangle 37">
            <a:extLst>
              <a:ext uri="{FF2B5EF4-FFF2-40B4-BE49-F238E27FC236}">
                <a16:creationId xmlns:a16="http://schemas.microsoft.com/office/drawing/2014/main" id="{C815C3F3-9F1D-0C4B-2972-DBD3F8C0044D}"/>
              </a:ext>
            </a:extLst>
          </p:cNvPr>
          <p:cNvSpPr/>
          <p:nvPr/>
        </p:nvSpPr>
        <p:spPr bwMode="auto">
          <a:xfrm>
            <a:off x="1753857" y="1574297"/>
            <a:ext cx="1822523"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消費者為主</a:t>
            </a:r>
          </a:p>
        </p:txBody>
      </p:sp>
      <p:sp>
        <p:nvSpPr>
          <p:cNvPr id="86" name="Rectangle 37">
            <a:extLst>
              <a:ext uri="{FF2B5EF4-FFF2-40B4-BE49-F238E27FC236}">
                <a16:creationId xmlns:a16="http://schemas.microsoft.com/office/drawing/2014/main" id="{408E544C-5FE0-96DC-E2DB-BFD32D4C56A9}"/>
              </a:ext>
            </a:extLst>
          </p:cNvPr>
          <p:cNvSpPr/>
          <p:nvPr/>
        </p:nvSpPr>
        <p:spPr bwMode="auto">
          <a:xfrm>
            <a:off x="890498" y="2703401"/>
            <a:ext cx="1916383"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工藝師、老師、學生、文化館共同參與</a:t>
            </a:r>
          </a:p>
        </p:txBody>
      </p:sp>
      <p:sp>
        <p:nvSpPr>
          <p:cNvPr id="87" name="Rectangle 37">
            <a:extLst>
              <a:ext uri="{FF2B5EF4-FFF2-40B4-BE49-F238E27FC236}">
                <a16:creationId xmlns:a16="http://schemas.microsoft.com/office/drawing/2014/main" id="{B1B415B7-6D67-17CB-07EF-3AF57174322F}"/>
              </a:ext>
            </a:extLst>
          </p:cNvPr>
          <p:cNvSpPr/>
          <p:nvPr/>
        </p:nvSpPr>
        <p:spPr bwMode="auto">
          <a:xfrm>
            <a:off x="890498" y="3649136"/>
            <a:ext cx="1916383"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TW" altLang="zh-TW" cap="all" dirty="0">
                <a:solidFill>
                  <a:srgbClr val="FF0000"/>
                </a:solidFill>
                <a:latin typeface="華康行書體" panose="03000509000000000000" pitchFamily="65" charset="-120"/>
                <a:ea typeface="華康行書體" panose="03000509000000000000" pitchFamily="65" charset="-120"/>
                <a:cs typeface="+mn-ea"/>
              </a:rPr>
              <a:t>有形無形觸點服務</a:t>
            </a:r>
            <a:endParaRPr lang="en-US" cap="all" dirty="0">
              <a:solidFill>
                <a:srgbClr val="FF0000"/>
              </a:solidFill>
              <a:latin typeface="華康行書體" panose="03000509000000000000" pitchFamily="65" charset="-120"/>
              <a:ea typeface="華康行書體" panose="03000509000000000000" pitchFamily="65" charset="-120"/>
              <a:cs typeface="+mn-ea"/>
              <a:sym typeface="+mn-lt"/>
            </a:endParaRPr>
          </a:p>
        </p:txBody>
      </p:sp>
      <p:sp>
        <p:nvSpPr>
          <p:cNvPr id="88" name="Rectangle 37">
            <a:extLst>
              <a:ext uri="{FF2B5EF4-FFF2-40B4-BE49-F238E27FC236}">
                <a16:creationId xmlns:a16="http://schemas.microsoft.com/office/drawing/2014/main" id="{B6CCC9A8-3C11-E5B4-21B7-AB77524F32BA}"/>
              </a:ext>
            </a:extLst>
          </p:cNvPr>
          <p:cNvSpPr/>
          <p:nvPr/>
        </p:nvSpPr>
        <p:spPr bwMode="auto">
          <a:xfrm>
            <a:off x="6008621" y="1218111"/>
            <a:ext cx="1916383"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TW" altLang="zh-TW" cap="all" dirty="0">
                <a:solidFill>
                  <a:srgbClr val="FF0000"/>
                </a:solidFill>
                <a:latin typeface="華康行書體" panose="03000509000000000000" pitchFamily="65" charset="-120"/>
                <a:ea typeface="華康行書體" panose="03000509000000000000" pitchFamily="65" charset="-120"/>
                <a:cs typeface="+mn-ea"/>
              </a:rPr>
              <a:t>連續性服務</a:t>
            </a:r>
            <a:endParaRPr lang="en-US" cap="all" dirty="0">
              <a:solidFill>
                <a:srgbClr val="FF0000"/>
              </a:solidFill>
              <a:latin typeface="華康行書體" panose="03000509000000000000" pitchFamily="65" charset="-120"/>
              <a:ea typeface="華康行書體" panose="03000509000000000000" pitchFamily="65" charset="-120"/>
              <a:cs typeface="+mn-ea"/>
              <a:sym typeface="+mn-lt"/>
            </a:endParaRPr>
          </a:p>
        </p:txBody>
      </p:sp>
      <p:sp>
        <p:nvSpPr>
          <p:cNvPr id="89" name="Rectangle 37">
            <a:extLst>
              <a:ext uri="{FF2B5EF4-FFF2-40B4-BE49-F238E27FC236}">
                <a16:creationId xmlns:a16="http://schemas.microsoft.com/office/drawing/2014/main" id="{1B5DF83D-0AE1-6AF4-1915-78A90C3F57EA}"/>
              </a:ext>
            </a:extLst>
          </p:cNvPr>
          <p:cNvSpPr/>
          <p:nvPr/>
        </p:nvSpPr>
        <p:spPr bwMode="auto">
          <a:xfrm>
            <a:off x="6502761" y="2405385"/>
            <a:ext cx="1447082" cy="28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TW" altLang="zh-TW" cap="all" dirty="0">
                <a:solidFill>
                  <a:srgbClr val="FF0000"/>
                </a:solidFill>
                <a:latin typeface="華康行書體" panose="03000509000000000000" pitchFamily="65" charset="-120"/>
                <a:ea typeface="華康行書體" panose="03000509000000000000" pitchFamily="65" charset="-120"/>
                <a:cs typeface="+mn-ea"/>
              </a:rPr>
              <a:t>整體性服務</a:t>
            </a:r>
            <a:endParaRPr lang="en-US" cap="all" dirty="0">
              <a:solidFill>
                <a:srgbClr val="FF0000"/>
              </a:solidFill>
              <a:latin typeface="華康行書體" panose="03000509000000000000" pitchFamily="65" charset="-120"/>
              <a:ea typeface="華康行書體" panose="03000509000000000000" pitchFamily="65" charset="-120"/>
              <a:cs typeface="+mn-ea"/>
              <a:sym typeface="+mn-lt"/>
            </a:endParaRPr>
          </a:p>
        </p:txBody>
      </p:sp>
      <p:sp>
        <p:nvSpPr>
          <p:cNvPr id="90" name="Rectangle 37">
            <a:extLst>
              <a:ext uri="{FF2B5EF4-FFF2-40B4-BE49-F238E27FC236}">
                <a16:creationId xmlns:a16="http://schemas.microsoft.com/office/drawing/2014/main" id="{07E3F9A2-EEF4-4956-6D7A-F591522E8F79}"/>
              </a:ext>
            </a:extLst>
          </p:cNvPr>
          <p:cNvSpPr/>
          <p:nvPr/>
        </p:nvSpPr>
        <p:spPr bwMode="auto">
          <a:xfrm>
            <a:off x="6429426" y="3680344"/>
            <a:ext cx="2026502" cy="34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TW" altLang="zh-TW" cap="all" dirty="0">
                <a:solidFill>
                  <a:srgbClr val="FF0000"/>
                </a:solidFill>
                <a:latin typeface="華康行書體" panose="03000509000000000000" pitchFamily="65" charset="-120"/>
                <a:ea typeface="華康行書體" panose="03000509000000000000" pitchFamily="65" charset="-120"/>
                <a:cs typeface="+mn-ea"/>
              </a:rPr>
              <a:t>可見（有感）服務</a:t>
            </a:r>
            <a:endParaRPr lang="en-US" cap="all" dirty="0">
              <a:solidFill>
                <a:srgbClr val="FF0000"/>
              </a:solidFill>
              <a:latin typeface="華康行書體" panose="03000509000000000000" pitchFamily="65" charset="-120"/>
              <a:ea typeface="華康行書體" panose="03000509000000000000" pitchFamily="65" charset="-12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down)">
                                      <p:cBhvr>
                                        <p:cTn id="18" dur="500"/>
                                        <p:tgtEl>
                                          <p:spTgt spid="8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down)">
                                      <p:cBhvr>
                                        <p:cTn id="21" dur="1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down)">
                                      <p:cBhvr>
                                        <p:cTn id="26" dur="500"/>
                                        <p:tgtEl>
                                          <p:spTgt spid="8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wipe(down)">
                                      <p:cBhvr>
                                        <p:cTn id="40" dur="500"/>
                                        <p:tgtEl>
                                          <p:spTgt spid="87"/>
                                        </p:tgtEl>
                                      </p:cBhvr>
                                    </p:animEffect>
                                  </p:childTnLst>
                                </p:cTn>
                              </p:par>
                              <p:par>
                                <p:cTn id="41" presetID="2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down)">
                                      <p:cBhvr>
                                        <p:cTn id="49" dur="500"/>
                                        <p:tgtEl>
                                          <p:spTgt spid="8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wipe(down)">
                                      <p:cBhvr>
                                        <p:cTn id="54" dur="500"/>
                                        <p:tgtEl>
                                          <p:spTgt spid="88"/>
                                        </p:tgtEl>
                                      </p:cBhvr>
                                    </p:animEffect>
                                  </p:childTnLst>
                                </p:cTn>
                              </p:par>
                              <p:par>
                                <p:cTn id="55" presetID="22" presetClass="entr" presetSubtype="4"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down)">
                                      <p:cBhvr>
                                        <p:cTn id="60" dur="500"/>
                                        <p:tgtEl>
                                          <p:spTgt spid="7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wipe(down)">
                                      <p:cBhvr>
                                        <p:cTn id="68" dur="500"/>
                                        <p:tgtEl>
                                          <p:spTgt spid="81"/>
                                        </p:tgtEl>
                                      </p:cBhvr>
                                    </p:animEffect>
                                  </p:childTnLst>
                                </p:cTn>
                              </p:par>
                              <p:par>
                                <p:cTn id="69" presetID="22" presetClass="entr" presetSubtype="4"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00"/>
                                        <p:tgtEl>
                                          <p:spTgt spid="4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down)">
                                      <p:cBhvr>
                                        <p:cTn id="74" dur="500"/>
                                        <p:tgtEl>
                                          <p:spTgt spid="8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down)">
                                      <p:cBhvr>
                                        <p:cTn id="82" dur="500"/>
                                        <p:tgtEl>
                                          <p:spTgt spid="82"/>
                                        </p:tgtEl>
                                      </p:cBhvr>
                                    </p:animEffect>
                                  </p:childTnLst>
                                </p:cTn>
                              </p:par>
                              <p:par>
                                <p:cTn id="83" presetID="22" presetClass="entr" presetSubtype="4"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500"/>
                                        <p:tgtEl>
                                          <p:spTgt spid="43"/>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down)">
                                      <p:cBhvr>
                                        <p:cTn id="88" dur="500"/>
                                        <p:tgtEl>
                                          <p:spTgt spid="9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34" grpId="0"/>
      <p:bldP spid="35" grpId="0"/>
      <p:bldP spid="36" grpId="0"/>
      <p:bldP spid="76" grpId="0" animBg="1"/>
      <p:bldP spid="77" grpId="0" animBg="1"/>
      <p:bldP spid="78" grpId="0" animBg="1"/>
      <p:bldP spid="79" grpId="0" animBg="1"/>
      <p:bldP spid="80" grpId="0" animBg="1"/>
      <p:bldP spid="81" grpId="0" animBg="1"/>
      <p:bldP spid="82" grpId="0" animBg="1"/>
      <p:bldP spid="83" grpId="0"/>
      <p:bldP spid="86" grpId="0"/>
      <p:bldP spid="87" grpId="0"/>
      <p:bldP spid="88" grpId="0"/>
      <p:bldP spid="89"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FA459AA-D163-FA1A-3DC0-6BE44DA55926}"/>
              </a:ext>
            </a:extLst>
          </p:cNvPr>
          <p:cNvSpPr/>
          <p:nvPr/>
        </p:nvSpPr>
        <p:spPr>
          <a:xfrm rot="21556260">
            <a:off x="5415906" y="2023513"/>
            <a:ext cx="891504" cy="202406"/>
          </a:xfrm>
          <a:prstGeom prst="rect">
            <a:avLst/>
          </a:prstGeom>
          <a:solidFill>
            <a:schemeClr val="bg1">
              <a:lumMod val="85000"/>
            </a:schemeClr>
          </a:solidFill>
          <a:ln w="2540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5" name="矩形 4">
            <a:extLst>
              <a:ext uri="{FF2B5EF4-FFF2-40B4-BE49-F238E27FC236}">
                <a16:creationId xmlns:a16="http://schemas.microsoft.com/office/drawing/2014/main" id="{1BDD3E19-325E-ECF8-05D7-895E7649F31E}"/>
              </a:ext>
            </a:extLst>
          </p:cNvPr>
          <p:cNvSpPr/>
          <p:nvPr/>
        </p:nvSpPr>
        <p:spPr>
          <a:xfrm>
            <a:off x="548640" y="304800"/>
            <a:ext cx="1722120" cy="563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860CCD1-80A0-16FD-9562-87A02804F94D}"/>
              </a:ext>
            </a:extLst>
          </p:cNvPr>
          <p:cNvSpPr txBox="1"/>
          <p:nvPr/>
        </p:nvSpPr>
        <p:spPr>
          <a:xfrm>
            <a:off x="47570" y="1295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實用性</a:t>
            </a:r>
          </a:p>
        </p:txBody>
      </p:sp>
      <p:sp>
        <p:nvSpPr>
          <p:cNvPr id="2" name="矩形 1">
            <a:extLst>
              <a:ext uri="{FF2B5EF4-FFF2-40B4-BE49-F238E27FC236}">
                <a16:creationId xmlns:a16="http://schemas.microsoft.com/office/drawing/2014/main" id="{10E6426D-3B5F-C214-52B7-0E21AFD622D3}"/>
              </a:ext>
            </a:extLst>
          </p:cNvPr>
          <p:cNvSpPr/>
          <p:nvPr/>
        </p:nvSpPr>
        <p:spPr>
          <a:xfrm rot="21556260">
            <a:off x="447097" y="2058930"/>
            <a:ext cx="1502850" cy="208555"/>
          </a:xfrm>
          <a:prstGeom prst="rect">
            <a:avLst/>
          </a:prstGeom>
          <a:solidFill>
            <a:schemeClr val="bg1">
              <a:lumMod val="85000"/>
            </a:schemeClr>
          </a:solidFill>
          <a:ln w="2540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6" name="矩形 5">
            <a:extLst>
              <a:ext uri="{FF2B5EF4-FFF2-40B4-BE49-F238E27FC236}">
                <a16:creationId xmlns:a16="http://schemas.microsoft.com/office/drawing/2014/main" id="{63CF1E31-8174-9026-C241-9208FA3BF67D}"/>
              </a:ext>
            </a:extLst>
          </p:cNvPr>
          <p:cNvSpPr/>
          <p:nvPr/>
        </p:nvSpPr>
        <p:spPr>
          <a:xfrm rot="21556260">
            <a:off x="2776464" y="2022395"/>
            <a:ext cx="1261745" cy="204643"/>
          </a:xfrm>
          <a:prstGeom prst="rect">
            <a:avLst/>
          </a:prstGeom>
          <a:solidFill>
            <a:schemeClr val="bg1">
              <a:lumMod val="85000"/>
            </a:schemeClr>
          </a:solidFill>
          <a:ln w="2540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grpSp>
        <p:nvGrpSpPr>
          <p:cNvPr id="23" name="群組 22">
            <a:extLst>
              <a:ext uri="{FF2B5EF4-FFF2-40B4-BE49-F238E27FC236}">
                <a16:creationId xmlns:a16="http://schemas.microsoft.com/office/drawing/2014/main" id="{13C61DD1-A81F-CC2F-C043-1CBE93CAD1E4}"/>
              </a:ext>
            </a:extLst>
          </p:cNvPr>
          <p:cNvGrpSpPr/>
          <p:nvPr/>
        </p:nvGrpSpPr>
        <p:grpSpPr>
          <a:xfrm>
            <a:off x="3640142" y="1211694"/>
            <a:ext cx="1800000" cy="1612800"/>
            <a:chOff x="4819794" y="496566"/>
            <a:chExt cx="890313" cy="891778"/>
          </a:xfrm>
        </p:grpSpPr>
        <p:sp>
          <p:nvSpPr>
            <p:cNvPr id="7" name="椭圆 29">
              <a:extLst>
                <a:ext uri="{FF2B5EF4-FFF2-40B4-BE49-F238E27FC236}">
                  <a16:creationId xmlns:a16="http://schemas.microsoft.com/office/drawing/2014/main" id="{CCBD77F7-7124-899D-95B2-54F00C695F8F}"/>
                </a:ext>
              </a:extLst>
            </p:cNvPr>
            <p:cNvSpPr/>
            <p:nvPr/>
          </p:nvSpPr>
          <p:spPr>
            <a:xfrm rot="1355877">
              <a:off x="4819794" y="496566"/>
              <a:ext cx="890313" cy="891778"/>
            </a:xfrm>
            <a:prstGeom prst="ellipse">
              <a:avLst/>
            </a:prstGeom>
            <a:solidFill>
              <a:schemeClr val="accent1"/>
            </a:solidFill>
            <a:ln w="635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9" name="椭圆 30">
              <a:extLst>
                <a:ext uri="{FF2B5EF4-FFF2-40B4-BE49-F238E27FC236}">
                  <a16:creationId xmlns:a16="http://schemas.microsoft.com/office/drawing/2014/main" id="{B94336CD-A9A0-4871-7481-D70094E2BAE8}"/>
                </a:ext>
              </a:extLst>
            </p:cNvPr>
            <p:cNvSpPr/>
            <p:nvPr/>
          </p:nvSpPr>
          <p:spPr>
            <a:xfrm>
              <a:off x="4940604" y="615954"/>
              <a:ext cx="648691" cy="648891"/>
            </a:xfrm>
            <a:prstGeom prst="ellipse">
              <a:avLst/>
            </a:prstGeom>
            <a:solidFill>
              <a:sysClr val="window" lastClr="FFFFFF"/>
            </a:solidFill>
            <a:ln w="25400" cap="flat" cmpd="sng" algn="ctr">
              <a:noFill/>
              <a:prstDash val="solid"/>
            </a:ln>
            <a:effectLst/>
          </p:spPr>
          <p:txBody>
            <a:bodyPr lIns="0" tIns="0" rIns="80975" bIns="0" anchor="ctr"/>
            <a:lstStyle/>
            <a:p>
              <a:pPr algn="ctr">
                <a:defRPr/>
              </a:pPr>
              <a:r>
                <a:rPr lang="zh-TW" altLang="en-US" sz="2800" kern="0" dirty="0">
                  <a:solidFill>
                    <a:srgbClr val="FF0000"/>
                  </a:solidFill>
                  <a:latin typeface="華康行書體" panose="03000509000000000000" pitchFamily="65" charset="-120"/>
                  <a:ea typeface="華康行書體" panose="03000509000000000000" pitchFamily="65" charset="-120"/>
                  <a:cs typeface="+mn-ea"/>
                  <a:sym typeface="+mn-lt"/>
                </a:rPr>
                <a:t>社群整合</a:t>
              </a:r>
              <a:endParaRPr lang="zh-CN" altLang="en-US" sz="2800" kern="0" dirty="0">
                <a:solidFill>
                  <a:srgbClr val="FF0000"/>
                </a:solidFill>
                <a:latin typeface="華康行書體" panose="03000509000000000000" pitchFamily="65" charset="-120"/>
                <a:ea typeface="華康行書體" panose="03000509000000000000" pitchFamily="65" charset="-120"/>
                <a:cs typeface="+mn-ea"/>
                <a:sym typeface="+mn-lt"/>
              </a:endParaRPr>
            </a:p>
          </p:txBody>
        </p:sp>
      </p:grpSp>
      <p:sp>
        <p:nvSpPr>
          <p:cNvPr id="13" name="右箭头 34">
            <a:extLst>
              <a:ext uri="{FF2B5EF4-FFF2-40B4-BE49-F238E27FC236}">
                <a16:creationId xmlns:a16="http://schemas.microsoft.com/office/drawing/2014/main" id="{09284BAF-AC57-ECAB-C7CA-D8096587D935}"/>
              </a:ext>
            </a:extLst>
          </p:cNvPr>
          <p:cNvSpPr/>
          <p:nvPr/>
        </p:nvSpPr>
        <p:spPr>
          <a:xfrm rot="21584426">
            <a:off x="7070824" y="1842285"/>
            <a:ext cx="1628504" cy="414183"/>
          </a:xfrm>
          <a:prstGeom prst="rightArrow">
            <a:avLst/>
          </a:prstGeom>
          <a:solidFill>
            <a:schemeClr val="bg1">
              <a:lumMod val="85000"/>
            </a:schemeClr>
          </a:solidFill>
          <a:ln w="2540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14" name="TextBox 41">
            <a:extLst>
              <a:ext uri="{FF2B5EF4-FFF2-40B4-BE49-F238E27FC236}">
                <a16:creationId xmlns:a16="http://schemas.microsoft.com/office/drawing/2014/main" id="{F15C9494-C198-A522-A890-D226BAF6A642}"/>
              </a:ext>
            </a:extLst>
          </p:cNvPr>
          <p:cNvSpPr txBox="1"/>
          <p:nvPr/>
        </p:nvSpPr>
        <p:spPr>
          <a:xfrm>
            <a:off x="637770" y="3203880"/>
            <a:ext cx="2504300" cy="998523"/>
          </a:xfrm>
          <a:prstGeom prst="rect">
            <a:avLst/>
          </a:prstGeom>
          <a:noFill/>
        </p:spPr>
        <p:txBody>
          <a:bodyPr wrap="square" lIns="68559" tIns="34280" rIns="68559" bIns="34280">
            <a:spAutoFit/>
          </a:bodyPr>
          <a:lstStyle>
            <a:defPPr>
              <a:defRPr lang="zh-CN"/>
            </a:defPPr>
            <a:lvl1pPr marR="0" lvl="0" indent="0" defTabSz="-635">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r>
              <a:rPr lang="zh-TW" altLang="en-US" sz="1600" dirty="0">
                <a:solidFill>
                  <a:schemeClr val="tx1"/>
                </a:solidFill>
                <a:latin typeface="華康行書體" panose="03000509000000000000" pitchFamily="65" charset="-120"/>
                <a:ea typeface="華康行書體" panose="03000509000000000000" pitchFamily="65" charset="-120"/>
                <a:cs typeface="+mn-ea"/>
                <a:sym typeface="+mn-lt"/>
              </a:rPr>
              <a:t>介紹藺草的歷史、製程、應用等知識，同時突顯藺草的特點和價值。</a:t>
            </a:r>
            <a:endParaRPr lang="zh-CN" altLang="en-US" sz="1600" dirty="0">
              <a:solidFill>
                <a:schemeClr val="tx1"/>
              </a:solidFill>
              <a:latin typeface="華康行書體" panose="03000509000000000000" pitchFamily="65" charset="-120"/>
              <a:ea typeface="華康行書體" panose="03000509000000000000" pitchFamily="65" charset="-120"/>
              <a:cs typeface="+mn-ea"/>
              <a:sym typeface="+mn-lt"/>
            </a:endParaRPr>
          </a:p>
        </p:txBody>
      </p:sp>
      <p:sp>
        <p:nvSpPr>
          <p:cNvPr id="16" name="TextBox 41">
            <a:extLst>
              <a:ext uri="{FF2B5EF4-FFF2-40B4-BE49-F238E27FC236}">
                <a16:creationId xmlns:a16="http://schemas.microsoft.com/office/drawing/2014/main" id="{4F7BE2C7-E393-B952-1E7B-BF1221FDDE79}"/>
              </a:ext>
            </a:extLst>
          </p:cNvPr>
          <p:cNvSpPr txBox="1"/>
          <p:nvPr/>
        </p:nvSpPr>
        <p:spPr>
          <a:xfrm>
            <a:off x="3319850" y="3204178"/>
            <a:ext cx="2504300" cy="1318611"/>
          </a:xfrm>
          <a:prstGeom prst="rect">
            <a:avLst/>
          </a:prstGeom>
          <a:noFill/>
        </p:spPr>
        <p:txBody>
          <a:bodyPr wrap="square" lIns="68559" tIns="34280" rIns="68559" bIns="34280">
            <a:spAutoFit/>
          </a:bodyPr>
          <a:lstStyle>
            <a:defPPr>
              <a:defRPr lang="zh-CN"/>
            </a:defPPr>
            <a:lvl1pPr marR="0" lvl="0" indent="0" defTabSz="-635">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hangingPunct="0"/>
            <a:r>
              <a:rPr lang="zh-TW" altLang="en-US" sz="1600" dirty="0">
                <a:solidFill>
                  <a:schemeClr val="tx1"/>
                </a:solidFill>
                <a:latin typeface="華康行書體" panose="03000509000000000000" pitchFamily="65" charset="-120"/>
                <a:ea typeface="華康行書體" panose="03000509000000000000" pitchFamily="65" charset="-120"/>
                <a:cs typeface="+mn-ea"/>
                <a:sym typeface="+mn-lt"/>
              </a:rPr>
              <a:t>在 社 群 媒 體上分享各種藺草相關的故事和知識，展現藺草文化的多樣性。</a:t>
            </a:r>
            <a:endParaRPr lang="zh-CN" altLang="en-US" sz="1600" dirty="0">
              <a:solidFill>
                <a:schemeClr val="tx1"/>
              </a:solidFill>
              <a:latin typeface="華康行書體" panose="03000509000000000000" pitchFamily="65" charset="-120"/>
              <a:ea typeface="華康行書體" panose="03000509000000000000" pitchFamily="65" charset="-120"/>
              <a:cs typeface="+mn-ea"/>
              <a:sym typeface="+mn-lt"/>
            </a:endParaRPr>
          </a:p>
        </p:txBody>
      </p:sp>
      <p:sp>
        <p:nvSpPr>
          <p:cNvPr id="17" name="TextBox 41">
            <a:extLst>
              <a:ext uri="{FF2B5EF4-FFF2-40B4-BE49-F238E27FC236}">
                <a16:creationId xmlns:a16="http://schemas.microsoft.com/office/drawing/2014/main" id="{79850FD1-E7ED-CE38-8AC1-90FAD1BA63CF}"/>
              </a:ext>
            </a:extLst>
          </p:cNvPr>
          <p:cNvSpPr txBox="1"/>
          <p:nvPr/>
        </p:nvSpPr>
        <p:spPr>
          <a:xfrm>
            <a:off x="6055820" y="3168425"/>
            <a:ext cx="2504300" cy="998523"/>
          </a:xfrm>
          <a:prstGeom prst="rect">
            <a:avLst/>
          </a:prstGeom>
          <a:noFill/>
        </p:spPr>
        <p:txBody>
          <a:bodyPr wrap="square" lIns="68559" tIns="34280" rIns="68559" bIns="34280">
            <a:spAutoFit/>
          </a:bodyPr>
          <a:lstStyle>
            <a:defPPr>
              <a:defRPr lang="zh-CN"/>
            </a:defPPr>
            <a:lvl1pPr marR="0" lvl="0" indent="0" defTabSz="-635">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r>
              <a:rPr lang="zh-TW" altLang="en-US" sz="1600" dirty="0">
                <a:solidFill>
                  <a:schemeClr val="tx1"/>
                </a:solidFill>
                <a:latin typeface="華康行書體" panose="03000509000000000000" pitchFamily="65" charset="-120"/>
                <a:ea typeface="華康行書體" panose="03000509000000000000" pitchFamily="65" charset="-120"/>
                <a:cs typeface="+mn-ea"/>
                <a:sym typeface="+mn-lt"/>
              </a:rPr>
              <a:t>提供多樣式互動方式，讓新一代年輕人更佳了解藺草文化館。</a:t>
            </a:r>
            <a:endParaRPr lang="zh-CN" altLang="en-US" sz="900" dirty="0">
              <a:solidFill>
                <a:schemeClr val="tx1"/>
              </a:solidFill>
              <a:latin typeface="+mn-lt"/>
              <a:ea typeface="+mn-ea"/>
              <a:cs typeface="+mn-ea"/>
              <a:sym typeface="+mn-lt"/>
            </a:endParaRPr>
          </a:p>
        </p:txBody>
      </p:sp>
      <p:grpSp>
        <p:nvGrpSpPr>
          <p:cNvPr id="21" name="群組 20">
            <a:extLst>
              <a:ext uri="{FF2B5EF4-FFF2-40B4-BE49-F238E27FC236}">
                <a16:creationId xmlns:a16="http://schemas.microsoft.com/office/drawing/2014/main" id="{242571B8-586C-AFF1-CB6B-69A44CEE6973}"/>
              </a:ext>
            </a:extLst>
          </p:cNvPr>
          <p:cNvGrpSpPr/>
          <p:nvPr/>
        </p:nvGrpSpPr>
        <p:grpSpPr>
          <a:xfrm>
            <a:off x="1102601" y="1211966"/>
            <a:ext cx="1798700" cy="1612529"/>
            <a:chOff x="1186284" y="1045655"/>
            <a:chExt cx="890313" cy="891778"/>
          </a:xfrm>
        </p:grpSpPr>
        <p:sp>
          <p:nvSpPr>
            <p:cNvPr id="19" name="椭圆 26">
              <a:extLst>
                <a:ext uri="{FF2B5EF4-FFF2-40B4-BE49-F238E27FC236}">
                  <a16:creationId xmlns:a16="http://schemas.microsoft.com/office/drawing/2014/main" id="{B94779A8-3080-24A6-75F0-D2334910690E}"/>
                </a:ext>
              </a:extLst>
            </p:cNvPr>
            <p:cNvSpPr/>
            <p:nvPr/>
          </p:nvSpPr>
          <p:spPr>
            <a:xfrm rot="1355877">
              <a:off x="1186284" y="1045655"/>
              <a:ext cx="890313" cy="891778"/>
            </a:xfrm>
            <a:prstGeom prst="ellipse">
              <a:avLst/>
            </a:prstGeom>
            <a:solidFill>
              <a:schemeClr val="accent2"/>
            </a:solidFill>
            <a:ln w="635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18" name="椭圆 27">
              <a:extLst>
                <a:ext uri="{FF2B5EF4-FFF2-40B4-BE49-F238E27FC236}">
                  <a16:creationId xmlns:a16="http://schemas.microsoft.com/office/drawing/2014/main" id="{43C018B8-2C4D-1C58-AD81-76F265EB8A1E}"/>
                </a:ext>
              </a:extLst>
            </p:cNvPr>
            <p:cNvSpPr/>
            <p:nvPr/>
          </p:nvSpPr>
          <p:spPr>
            <a:xfrm rot="21404579">
              <a:off x="1322312" y="1167694"/>
              <a:ext cx="648690" cy="647700"/>
            </a:xfrm>
            <a:prstGeom prst="ellipse">
              <a:avLst/>
            </a:prstGeom>
            <a:solidFill>
              <a:sysClr val="window" lastClr="FFFFFF"/>
            </a:solidFill>
            <a:ln w="25400" cap="flat" cmpd="sng" algn="ctr">
              <a:noFill/>
              <a:prstDash val="solid"/>
            </a:ln>
            <a:effectLst/>
          </p:spPr>
          <p:txBody>
            <a:bodyPr lIns="0" tIns="0" rIns="80975" bIns="0" anchor="ctr"/>
            <a:lstStyle/>
            <a:p>
              <a:pPr algn="ctr">
                <a:defRPr/>
              </a:pPr>
              <a:r>
                <a:rPr lang="zh-TW" altLang="en-US" sz="2800" kern="0" dirty="0">
                  <a:solidFill>
                    <a:srgbClr val="FF0000"/>
                  </a:solidFill>
                  <a:latin typeface="華康行書體" panose="03000509000000000000" pitchFamily="65" charset="-120"/>
                  <a:ea typeface="華康行書體" panose="03000509000000000000" pitchFamily="65" charset="-120"/>
                  <a:cs typeface="+mn-ea"/>
                  <a:sym typeface="+mn-lt"/>
                </a:rPr>
                <a:t>數位導覽</a:t>
              </a:r>
              <a:endParaRPr lang="zh-CN" altLang="en-US" sz="2800" kern="0" dirty="0">
                <a:solidFill>
                  <a:srgbClr val="FF0000"/>
                </a:solidFill>
                <a:latin typeface="華康行書體" panose="03000509000000000000" pitchFamily="65" charset="-120"/>
                <a:ea typeface="華康行書體" panose="03000509000000000000" pitchFamily="65" charset="-120"/>
                <a:cs typeface="+mn-ea"/>
                <a:sym typeface="+mn-lt"/>
              </a:endParaRPr>
            </a:p>
          </p:txBody>
        </p:sp>
      </p:grpSp>
      <p:grpSp>
        <p:nvGrpSpPr>
          <p:cNvPr id="49" name="群組 48">
            <a:extLst>
              <a:ext uri="{FF2B5EF4-FFF2-40B4-BE49-F238E27FC236}">
                <a16:creationId xmlns:a16="http://schemas.microsoft.com/office/drawing/2014/main" id="{DADA594C-DB4E-F375-0282-7D4434CECA06}"/>
              </a:ext>
            </a:extLst>
          </p:cNvPr>
          <p:cNvGrpSpPr/>
          <p:nvPr/>
        </p:nvGrpSpPr>
        <p:grpSpPr>
          <a:xfrm>
            <a:off x="6169894" y="1211695"/>
            <a:ext cx="1800000" cy="1612800"/>
            <a:chOff x="7372772" y="1157997"/>
            <a:chExt cx="891503" cy="890588"/>
          </a:xfrm>
        </p:grpSpPr>
        <p:sp>
          <p:nvSpPr>
            <p:cNvPr id="47" name="椭圆 32">
              <a:extLst>
                <a:ext uri="{FF2B5EF4-FFF2-40B4-BE49-F238E27FC236}">
                  <a16:creationId xmlns:a16="http://schemas.microsoft.com/office/drawing/2014/main" id="{A21D948C-23D5-7311-3C33-AC2071B4768A}"/>
                </a:ext>
              </a:extLst>
            </p:cNvPr>
            <p:cNvSpPr/>
            <p:nvPr/>
          </p:nvSpPr>
          <p:spPr>
            <a:xfrm rot="1355877">
              <a:off x="7372772" y="1157997"/>
              <a:ext cx="891503" cy="890588"/>
            </a:xfrm>
            <a:prstGeom prst="ellipse">
              <a:avLst/>
            </a:prstGeom>
            <a:solidFill>
              <a:schemeClr val="accent2"/>
            </a:solidFill>
            <a:ln w="6350" cap="flat" cmpd="sng" algn="ctr">
              <a:noFill/>
              <a:prstDash val="solid"/>
            </a:ln>
            <a:effectLst/>
          </p:spPr>
          <p:txBody>
            <a:bodyPr lIns="68559" tIns="34280" rIns="68559" bIns="34280" anchor="ctr"/>
            <a:lstStyle/>
            <a:p>
              <a:pPr algn="ctr">
                <a:defRPr/>
              </a:pPr>
              <a:endParaRPr lang="zh-CN" altLang="en-US" sz="1000" kern="0" dirty="0">
                <a:solidFill>
                  <a:sysClr val="window" lastClr="FFFFFF"/>
                </a:solidFill>
                <a:cs typeface="+mn-ea"/>
                <a:sym typeface="+mn-lt"/>
              </a:endParaRPr>
            </a:p>
          </p:txBody>
        </p:sp>
        <p:sp>
          <p:nvSpPr>
            <p:cNvPr id="48" name="椭圆 33">
              <a:extLst>
                <a:ext uri="{FF2B5EF4-FFF2-40B4-BE49-F238E27FC236}">
                  <a16:creationId xmlns:a16="http://schemas.microsoft.com/office/drawing/2014/main" id="{6E5B811C-C96E-91A1-B0A9-2C180DC0B511}"/>
                </a:ext>
              </a:extLst>
            </p:cNvPr>
            <p:cNvSpPr/>
            <p:nvPr/>
          </p:nvSpPr>
          <p:spPr>
            <a:xfrm>
              <a:off x="7497427" y="1278845"/>
              <a:ext cx="647501" cy="648891"/>
            </a:xfrm>
            <a:prstGeom prst="ellipse">
              <a:avLst/>
            </a:prstGeom>
            <a:solidFill>
              <a:sysClr val="window" lastClr="FFFFFF"/>
            </a:solidFill>
            <a:ln w="25400" cap="flat" cmpd="sng" algn="ctr">
              <a:noFill/>
              <a:prstDash val="solid"/>
            </a:ln>
            <a:effectLst/>
          </p:spPr>
          <p:txBody>
            <a:bodyPr lIns="0" tIns="0" rIns="80975" bIns="0" anchor="ctr"/>
            <a:lstStyle/>
            <a:p>
              <a:pPr algn="ctr">
                <a:defRPr/>
              </a:pPr>
              <a:r>
                <a:rPr lang="zh-TW" altLang="en-US" sz="2800" kern="0" dirty="0">
                  <a:solidFill>
                    <a:srgbClr val="FF0000"/>
                  </a:solidFill>
                  <a:latin typeface="華康行書體" panose="03000509000000000000" pitchFamily="65" charset="-120"/>
                  <a:ea typeface="華康行書體" panose="03000509000000000000" pitchFamily="65" charset="-120"/>
                  <a:cs typeface="+mn-ea"/>
                  <a:sym typeface="+mn-lt"/>
                </a:rPr>
                <a:t>線上宣傳</a:t>
              </a:r>
              <a:endParaRPr lang="zh-CN" altLang="en-US" sz="2800" kern="0" dirty="0">
                <a:solidFill>
                  <a:srgbClr val="FF0000"/>
                </a:solidFill>
                <a:latin typeface="華康行書體" panose="03000509000000000000" pitchFamily="65" charset="-120"/>
                <a:ea typeface="華康行書體" panose="03000509000000000000" pitchFamily="65" charset="-120"/>
                <a:cs typeface="+mn-ea"/>
                <a:sym typeface="+mn-lt"/>
              </a:endParaRPr>
            </a:p>
          </p:txBody>
        </p:sp>
      </p:grpSp>
    </p:spTree>
    <p:extLst>
      <p:ext uri="{BB962C8B-B14F-4D97-AF65-F5344CB8AC3E}">
        <p14:creationId xmlns:p14="http://schemas.microsoft.com/office/powerpoint/2010/main" val="32919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ppt_w/2"/>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par>
                                <p:cTn id="23" presetID="25"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8" dur="1000" fill="hold"/>
                                        <p:tgtEl>
                                          <p:spTgt spid="1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ppt_w/2"/>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par>
                                <p:cTn id="41" presetID="16" presetClass="entr" presetSubtype="2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ppt_x</p:attrName>
                                        </p:attrNameLst>
                                      </p:cBhvr>
                                      <p:tavLst>
                                        <p:tav tm="0">
                                          <p:val>
                                            <p:strVal val="#ppt_x-#ppt_w/2"/>
                                          </p:val>
                                        </p:tav>
                                        <p:tav tm="100000">
                                          <p:val>
                                            <p:strVal val="#ppt_x"/>
                                          </p:val>
                                        </p:tav>
                                      </p:tavLst>
                                    </p:anim>
                                    <p:anim calcmode="lin" valueType="num">
                                      <p:cBhvr>
                                        <p:cTn id="49" dur="500" fill="hold"/>
                                        <p:tgtEl>
                                          <p:spTgt spid="13"/>
                                        </p:tgtEl>
                                        <p:attrNameLst>
                                          <p:attrName>ppt_y</p:attrName>
                                        </p:attrNameLst>
                                      </p:cBhvr>
                                      <p:tavLst>
                                        <p:tav tm="0">
                                          <p:val>
                                            <p:strVal val="#ppt_y"/>
                                          </p:val>
                                        </p:tav>
                                        <p:tav tm="100000">
                                          <p:val>
                                            <p:strVal val="#ppt_y"/>
                                          </p:val>
                                        </p:tav>
                                      </p:tavLst>
                                    </p:anim>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6" grpId="0" animBg="1"/>
      <p:bldP spid="13" grpId="0" animBg="1"/>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BDD3E19-325E-ECF8-05D7-895E7649F31E}"/>
              </a:ext>
            </a:extLst>
          </p:cNvPr>
          <p:cNvSpPr/>
          <p:nvPr/>
        </p:nvSpPr>
        <p:spPr>
          <a:xfrm>
            <a:off x="548640" y="304800"/>
            <a:ext cx="1722120" cy="563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860CCD1-80A0-16FD-9562-87A02804F94D}"/>
              </a:ext>
            </a:extLst>
          </p:cNvPr>
          <p:cNvSpPr txBox="1"/>
          <p:nvPr/>
        </p:nvSpPr>
        <p:spPr>
          <a:xfrm>
            <a:off x="47570" y="167661"/>
            <a:ext cx="4105330"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問題與風險評析</a:t>
            </a:r>
          </a:p>
        </p:txBody>
      </p:sp>
      <p:sp>
        <p:nvSpPr>
          <p:cNvPr id="73" name="矩形 72">
            <a:extLst>
              <a:ext uri="{FF2B5EF4-FFF2-40B4-BE49-F238E27FC236}">
                <a16:creationId xmlns:a16="http://schemas.microsoft.com/office/drawing/2014/main" id="{2843AFDA-ED99-CEA9-C2E7-D7BF2ADDF3CC}"/>
              </a:ext>
            </a:extLst>
          </p:cNvPr>
          <p:cNvSpPr/>
          <p:nvPr/>
        </p:nvSpPr>
        <p:spPr>
          <a:xfrm>
            <a:off x="5813699" y="1595102"/>
            <a:ext cx="2862758" cy="107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a:extLst>
              <a:ext uri="{FF2B5EF4-FFF2-40B4-BE49-F238E27FC236}">
                <a16:creationId xmlns:a16="http://schemas.microsoft.com/office/drawing/2014/main" id="{888A503A-9ADC-C03E-4A78-6986C5A46387}"/>
              </a:ext>
            </a:extLst>
          </p:cNvPr>
          <p:cNvSpPr/>
          <p:nvPr/>
        </p:nvSpPr>
        <p:spPr>
          <a:xfrm>
            <a:off x="5813699" y="2822680"/>
            <a:ext cx="2862758" cy="107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Freeform 19">
            <a:extLst>
              <a:ext uri="{FF2B5EF4-FFF2-40B4-BE49-F238E27FC236}">
                <a16:creationId xmlns:a16="http://schemas.microsoft.com/office/drawing/2014/main" id="{BBA4EA06-87AB-5BE3-4A43-25B63F266121}"/>
              </a:ext>
            </a:extLst>
          </p:cNvPr>
          <p:cNvSpPr>
            <a:spLocks noEditPoints="1"/>
          </p:cNvSpPr>
          <p:nvPr/>
        </p:nvSpPr>
        <p:spPr bwMode="auto">
          <a:xfrm>
            <a:off x="5122146" y="3227444"/>
            <a:ext cx="267181" cy="269769"/>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pic>
        <p:nvPicPr>
          <p:cNvPr id="86" name="圖形 85">
            <a:extLst>
              <a:ext uri="{FF2B5EF4-FFF2-40B4-BE49-F238E27FC236}">
                <a16:creationId xmlns:a16="http://schemas.microsoft.com/office/drawing/2014/main" id="{AA4408BD-B888-AE1C-F7E7-22BA6493CC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972" y="1258026"/>
            <a:ext cx="6076950" cy="1362075"/>
          </a:xfrm>
          <a:prstGeom prst="rect">
            <a:avLst/>
          </a:prstGeom>
        </p:spPr>
      </p:pic>
      <p:pic>
        <p:nvPicPr>
          <p:cNvPr id="88" name="圖形 87">
            <a:extLst>
              <a:ext uri="{FF2B5EF4-FFF2-40B4-BE49-F238E27FC236}">
                <a16:creationId xmlns:a16="http://schemas.microsoft.com/office/drawing/2014/main" id="{A4BA2AEB-CBB4-91AF-FE68-9E0054A885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0760" y="3192012"/>
            <a:ext cx="6038850" cy="1362075"/>
          </a:xfrm>
          <a:prstGeom prst="rect">
            <a:avLst/>
          </a:prstGeom>
        </p:spPr>
      </p:pic>
      <p:sp>
        <p:nvSpPr>
          <p:cNvPr id="91" name="文字方塊 90">
            <a:extLst>
              <a:ext uri="{FF2B5EF4-FFF2-40B4-BE49-F238E27FC236}">
                <a16:creationId xmlns:a16="http://schemas.microsoft.com/office/drawing/2014/main" id="{0744DFBA-C69E-3882-9FFB-66701C38BBCC}"/>
              </a:ext>
            </a:extLst>
          </p:cNvPr>
          <p:cNvSpPr txBox="1"/>
          <p:nvPr/>
        </p:nvSpPr>
        <p:spPr>
          <a:xfrm>
            <a:off x="2556440" y="1615897"/>
            <a:ext cx="4688638" cy="646331"/>
          </a:xfrm>
          <a:prstGeom prst="rect">
            <a:avLst/>
          </a:prstGeom>
          <a:noFill/>
        </p:spPr>
        <p:txBody>
          <a:bodyPr wrap="square" rtlCol="0">
            <a:spAutoFit/>
          </a:bodyPr>
          <a:lstStyle/>
          <a:p>
            <a:r>
              <a:rPr lang="zh-TW" altLang="en-US" dirty="0">
                <a:solidFill>
                  <a:schemeClr val="accent1"/>
                </a:solidFill>
                <a:latin typeface="華康行書體" panose="03000509000000000000" pitchFamily="65" charset="-120"/>
                <a:ea typeface="華康行書體" panose="03000509000000000000" pitchFamily="65" charset="-120"/>
              </a:rPr>
              <a:t>線上購物可能出現偽冒品牌或不正當競爭，這可能損害藺草品牌的聲譽和市場。</a:t>
            </a:r>
          </a:p>
        </p:txBody>
      </p:sp>
      <p:sp>
        <p:nvSpPr>
          <p:cNvPr id="99" name="文字方塊 98">
            <a:extLst>
              <a:ext uri="{FF2B5EF4-FFF2-40B4-BE49-F238E27FC236}">
                <a16:creationId xmlns:a16="http://schemas.microsoft.com/office/drawing/2014/main" id="{8061EDA2-CC1C-28B5-0A7C-542E34ABE67E}"/>
              </a:ext>
            </a:extLst>
          </p:cNvPr>
          <p:cNvSpPr txBox="1"/>
          <p:nvPr/>
        </p:nvSpPr>
        <p:spPr>
          <a:xfrm>
            <a:off x="2375102" y="3699792"/>
            <a:ext cx="4572000" cy="369332"/>
          </a:xfrm>
          <a:prstGeom prst="rect">
            <a:avLst/>
          </a:prstGeom>
          <a:noFill/>
        </p:spPr>
        <p:txBody>
          <a:bodyPr wrap="square">
            <a:spAutoFit/>
          </a:bodyPr>
          <a:lstStyle/>
          <a:p>
            <a:r>
              <a:rPr lang="zh-TW" altLang="en-US" dirty="0">
                <a:solidFill>
                  <a:schemeClr val="accent1"/>
                </a:solidFill>
                <a:latin typeface="華康行書體" panose="03000509000000000000" pitchFamily="65" charset="-120"/>
                <a:ea typeface="華康行書體" panose="03000509000000000000" pitchFamily="65" charset="-120"/>
              </a:rPr>
              <a:t>蘭草手工藝品技術逐漸消失在時代洪流之中。</a:t>
            </a:r>
          </a:p>
        </p:txBody>
      </p:sp>
    </p:spTree>
    <p:extLst>
      <p:ext uri="{BB962C8B-B14F-4D97-AF65-F5344CB8AC3E}">
        <p14:creationId xmlns:p14="http://schemas.microsoft.com/office/powerpoint/2010/main" val="27317168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circle(in)">
                                      <p:cBhvr>
                                        <p:cTn id="7" dur="2000"/>
                                        <p:tgtEl>
                                          <p:spTgt spid="86"/>
                                        </p:tgtEl>
                                      </p:cBhvr>
                                    </p:animEffect>
                                  </p:childTnLst>
                                </p:cTn>
                              </p:par>
                              <p:par>
                                <p:cTn id="8" presetID="6" presetClass="entr" presetSubtype="16"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circle(in)">
                                      <p:cBhvr>
                                        <p:cTn id="10" dur="2000"/>
                                        <p:tgtEl>
                                          <p:spTgt spid="8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circle(in)">
                                      <p:cBhvr>
                                        <p:cTn id="13" dur="2000"/>
                                        <p:tgtEl>
                                          <p:spTgt spid="9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circle(in)">
                                      <p:cBhvr>
                                        <p:cTn id="16"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BDD3E19-325E-ECF8-05D7-895E7649F31E}"/>
              </a:ext>
            </a:extLst>
          </p:cNvPr>
          <p:cNvSpPr/>
          <p:nvPr/>
        </p:nvSpPr>
        <p:spPr>
          <a:xfrm>
            <a:off x="548640" y="304800"/>
            <a:ext cx="1722120" cy="563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860CCD1-80A0-16FD-9562-87A02804F94D}"/>
              </a:ext>
            </a:extLst>
          </p:cNvPr>
          <p:cNvSpPr txBox="1"/>
          <p:nvPr/>
        </p:nvSpPr>
        <p:spPr>
          <a:xfrm>
            <a:off x="47570" y="327681"/>
            <a:ext cx="3522862"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預期效益</a:t>
            </a:r>
          </a:p>
        </p:txBody>
      </p:sp>
      <p:grpSp>
        <p:nvGrpSpPr>
          <p:cNvPr id="15" name="组合 64">
            <a:extLst>
              <a:ext uri="{FF2B5EF4-FFF2-40B4-BE49-F238E27FC236}">
                <a16:creationId xmlns:a16="http://schemas.microsoft.com/office/drawing/2014/main" id="{14FD6DCC-6695-8557-DF76-C0ADE8A01238}"/>
              </a:ext>
            </a:extLst>
          </p:cNvPr>
          <p:cNvGrpSpPr/>
          <p:nvPr/>
        </p:nvGrpSpPr>
        <p:grpSpPr>
          <a:xfrm>
            <a:off x="1088459" y="3421321"/>
            <a:ext cx="4309225" cy="662994"/>
            <a:chOff x="3585720" y="5137719"/>
            <a:chExt cx="6985673" cy="1079499"/>
          </a:xfrm>
          <a:noFill/>
        </p:grpSpPr>
        <p:grpSp>
          <p:nvGrpSpPr>
            <p:cNvPr id="18" name="Group 8">
              <a:extLst>
                <a:ext uri="{FF2B5EF4-FFF2-40B4-BE49-F238E27FC236}">
                  <a16:creationId xmlns:a16="http://schemas.microsoft.com/office/drawing/2014/main" id="{F0DC7D2A-E25F-8117-1A75-3DE7648D9BDD}"/>
                </a:ext>
              </a:extLst>
            </p:cNvPr>
            <p:cNvGrpSpPr/>
            <p:nvPr/>
          </p:nvGrpSpPr>
          <p:grpSpPr bwMode="auto">
            <a:xfrm>
              <a:off x="3585720" y="5525746"/>
              <a:ext cx="532885" cy="139071"/>
              <a:chOff x="0" y="0"/>
              <a:chExt cx="438150" cy="114300"/>
            </a:xfrm>
            <a:grpFill/>
          </p:grpSpPr>
          <p:sp>
            <p:nvSpPr>
              <p:cNvPr id="45" name="同心圆 4">
                <a:extLst>
                  <a:ext uri="{FF2B5EF4-FFF2-40B4-BE49-F238E27FC236}">
                    <a16:creationId xmlns:a16="http://schemas.microsoft.com/office/drawing/2014/main" id="{E6783F3F-3B3C-5DDC-1DEE-BD463E343AD6}"/>
                  </a:ext>
                </a:extLst>
              </p:cNvPr>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46" name="椭圆 5">
                <a:extLst>
                  <a:ext uri="{FF2B5EF4-FFF2-40B4-BE49-F238E27FC236}">
                    <a16:creationId xmlns:a16="http://schemas.microsoft.com/office/drawing/2014/main" id="{47C1CD81-8289-0D23-8EEF-7FD09B3C21A8}"/>
                  </a:ext>
                </a:extLst>
              </p:cNvPr>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19" name="Group 11">
              <a:extLst>
                <a:ext uri="{FF2B5EF4-FFF2-40B4-BE49-F238E27FC236}">
                  <a16:creationId xmlns:a16="http://schemas.microsoft.com/office/drawing/2014/main" id="{084C44A1-B5AB-1E42-A30A-393FE2C9EE30}"/>
                </a:ext>
              </a:extLst>
            </p:cNvPr>
            <p:cNvGrpSpPr/>
            <p:nvPr/>
          </p:nvGrpSpPr>
          <p:grpSpPr bwMode="auto">
            <a:xfrm>
              <a:off x="5010608" y="5478111"/>
              <a:ext cx="532885" cy="139071"/>
              <a:chOff x="0" y="0"/>
              <a:chExt cx="438150" cy="114300"/>
            </a:xfrm>
            <a:grpFill/>
          </p:grpSpPr>
          <p:sp>
            <p:nvSpPr>
              <p:cNvPr id="43" name="同心圆 60">
                <a:extLst>
                  <a:ext uri="{FF2B5EF4-FFF2-40B4-BE49-F238E27FC236}">
                    <a16:creationId xmlns:a16="http://schemas.microsoft.com/office/drawing/2014/main" id="{E32F2F06-F6D1-5E62-6AD4-68864613163D}"/>
                  </a:ext>
                </a:extLst>
              </p:cNvPr>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44" name="椭圆 61">
                <a:extLst>
                  <a:ext uri="{FF2B5EF4-FFF2-40B4-BE49-F238E27FC236}">
                    <a16:creationId xmlns:a16="http://schemas.microsoft.com/office/drawing/2014/main" id="{A18A17E4-7945-7C90-F9DC-4CA7DCF44168}"/>
                  </a:ext>
                </a:extLst>
              </p:cNvPr>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20" name="Group 14">
              <a:extLst>
                <a:ext uri="{FF2B5EF4-FFF2-40B4-BE49-F238E27FC236}">
                  <a16:creationId xmlns:a16="http://schemas.microsoft.com/office/drawing/2014/main" id="{C336ECA0-51A3-42B9-C6B5-FAA078AD9F30}"/>
                </a:ext>
              </a:extLst>
            </p:cNvPr>
            <p:cNvGrpSpPr/>
            <p:nvPr/>
          </p:nvGrpSpPr>
          <p:grpSpPr bwMode="auto">
            <a:xfrm>
              <a:off x="5867856" y="5792301"/>
              <a:ext cx="621704" cy="162251"/>
              <a:chOff x="0" y="0"/>
              <a:chExt cx="438150" cy="114300"/>
            </a:xfrm>
            <a:grpFill/>
          </p:grpSpPr>
          <p:sp>
            <p:nvSpPr>
              <p:cNvPr id="41" name="同心圆 64">
                <a:extLst>
                  <a:ext uri="{FF2B5EF4-FFF2-40B4-BE49-F238E27FC236}">
                    <a16:creationId xmlns:a16="http://schemas.microsoft.com/office/drawing/2014/main" id="{4D75678A-6BBB-27DF-6E1B-C41446179534}"/>
                  </a:ext>
                </a:extLst>
              </p:cNvPr>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42" name="椭圆 66">
                <a:extLst>
                  <a:ext uri="{FF2B5EF4-FFF2-40B4-BE49-F238E27FC236}">
                    <a16:creationId xmlns:a16="http://schemas.microsoft.com/office/drawing/2014/main" id="{8AB213D0-6E58-C4E6-B55F-135E4D47B965}"/>
                  </a:ext>
                </a:extLst>
              </p:cNvPr>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21" name="Group 17">
              <a:extLst>
                <a:ext uri="{FF2B5EF4-FFF2-40B4-BE49-F238E27FC236}">
                  <a16:creationId xmlns:a16="http://schemas.microsoft.com/office/drawing/2014/main" id="{F0BB8DA1-FED3-2CD5-AF33-1C9D3672D01E}"/>
                </a:ext>
              </a:extLst>
            </p:cNvPr>
            <p:cNvGrpSpPr/>
            <p:nvPr/>
          </p:nvGrpSpPr>
          <p:grpSpPr bwMode="auto">
            <a:xfrm>
              <a:off x="6993624" y="5565671"/>
              <a:ext cx="532885" cy="139071"/>
              <a:chOff x="0" y="0"/>
              <a:chExt cx="438150" cy="114300"/>
            </a:xfrm>
            <a:grpFill/>
          </p:grpSpPr>
          <p:sp>
            <p:nvSpPr>
              <p:cNvPr id="39" name="同心圆 68">
                <a:extLst>
                  <a:ext uri="{FF2B5EF4-FFF2-40B4-BE49-F238E27FC236}">
                    <a16:creationId xmlns:a16="http://schemas.microsoft.com/office/drawing/2014/main" id="{8741D221-D803-B47C-1A0C-2CEDCF6C57BD}"/>
                  </a:ext>
                </a:extLst>
              </p:cNvPr>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40" name="椭圆 73">
                <a:extLst>
                  <a:ext uri="{FF2B5EF4-FFF2-40B4-BE49-F238E27FC236}">
                    <a16:creationId xmlns:a16="http://schemas.microsoft.com/office/drawing/2014/main" id="{03964AF3-EA09-1AF2-F1F0-66EF1F91AF01}"/>
                  </a:ext>
                </a:extLst>
              </p:cNvPr>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22" name="Group 20">
              <a:extLst>
                <a:ext uri="{FF2B5EF4-FFF2-40B4-BE49-F238E27FC236}">
                  <a16:creationId xmlns:a16="http://schemas.microsoft.com/office/drawing/2014/main" id="{1E7A8476-0B61-9821-C374-C82DCEBBEC81}"/>
                </a:ext>
              </a:extLst>
            </p:cNvPr>
            <p:cNvGrpSpPr/>
            <p:nvPr/>
          </p:nvGrpSpPr>
          <p:grpSpPr bwMode="auto">
            <a:xfrm>
              <a:off x="7972156" y="6007329"/>
              <a:ext cx="804241" cy="209889"/>
              <a:chOff x="0" y="0"/>
              <a:chExt cx="438150" cy="114300"/>
            </a:xfrm>
            <a:grpFill/>
          </p:grpSpPr>
          <p:sp>
            <p:nvSpPr>
              <p:cNvPr id="37" name="同心圆 75">
                <a:extLst>
                  <a:ext uri="{FF2B5EF4-FFF2-40B4-BE49-F238E27FC236}">
                    <a16:creationId xmlns:a16="http://schemas.microsoft.com/office/drawing/2014/main" id="{1957EB62-4FCB-0B36-6752-1FF963A9640A}"/>
                  </a:ext>
                </a:extLst>
              </p:cNvPr>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38" name="椭圆 77">
                <a:extLst>
                  <a:ext uri="{FF2B5EF4-FFF2-40B4-BE49-F238E27FC236}">
                    <a16:creationId xmlns:a16="http://schemas.microsoft.com/office/drawing/2014/main" id="{8C4D907A-8D33-2D4C-341E-2530A40658B4}"/>
                  </a:ext>
                </a:extLst>
              </p:cNvPr>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23" name="Group 23">
              <a:extLst>
                <a:ext uri="{FF2B5EF4-FFF2-40B4-BE49-F238E27FC236}">
                  <a16:creationId xmlns:a16="http://schemas.microsoft.com/office/drawing/2014/main" id="{9C1D72AA-8BCF-8831-EDF7-1DB42979EA11}"/>
                </a:ext>
              </a:extLst>
            </p:cNvPr>
            <p:cNvGrpSpPr/>
            <p:nvPr/>
          </p:nvGrpSpPr>
          <p:grpSpPr bwMode="auto">
            <a:xfrm>
              <a:off x="9024869" y="5137719"/>
              <a:ext cx="532885" cy="139071"/>
              <a:chOff x="0" y="0"/>
              <a:chExt cx="438150" cy="114300"/>
            </a:xfrm>
            <a:grpFill/>
          </p:grpSpPr>
          <p:sp>
            <p:nvSpPr>
              <p:cNvPr id="35" name="同心圆 79">
                <a:extLst>
                  <a:ext uri="{FF2B5EF4-FFF2-40B4-BE49-F238E27FC236}">
                    <a16:creationId xmlns:a16="http://schemas.microsoft.com/office/drawing/2014/main" id="{7DFDC17F-7140-0379-9BC2-F69D24262EA3}"/>
                  </a:ext>
                </a:extLst>
              </p:cNvPr>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36" name="椭圆 80">
                <a:extLst>
                  <a:ext uri="{FF2B5EF4-FFF2-40B4-BE49-F238E27FC236}">
                    <a16:creationId xmlns:a16="http://schemas.microsoft.com/office/drawing/2014/main" id="{DAA17698-7E74-0D8B-45F8-926AC92419DA}"/>
                  </a:ext>
                </a:extLst>
              </p:cNvPr>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grpSp>
          <p:nvGrpSpPr>
            <p:cNvPr id="24" name="Group 26">
              <a:extLst>
                <a:ext uri="{FF2B5EF4-FFF2-40B4-BE49-F238E27FC236}">
                  <a16:creationId xmlns:a16="http://schemas.microsoft.com/office/drawing/2014/main" id="{9F076D7F-5050-C37D-D632-86D45DE6999E}"/>
                </a:ext>
              </a:extLst>
            </p:cNvPr>
            <p:cNvGrpSpPr/>
            <p:nvPr/>
          </p:nvGrpSpPr>
          <p:grpSpPr bwMode="auto">
            <a:xfrm>
              <a:off x="10038508" y="5402990"/>
              <a:ext cx="532885" cy="139071"/>
              <a:chOff x="0" y="0"/>
              <a:chExt cx="438150" cy="114300"/>
            </a:xfrm>
            <a:grpFill/>
          </p:grpSpPr>
          <p:sp>
            <p:nvSpPr>
              <p:cNvPr id="33" name="同心圆 82">
                <a:extLst>
                  <a:ext uri="{FF2B5EF4-FFF2-40B4-BE49-F238E27FC236}">
                    <a16:creationId xmlns:a16="http://schemas.microsoft.com/office/drawing/2014/main" id="{FF9E01D6-3DB0-8760-8A9D-9A1AB7914051}"/>
                  </a:ext>
                </a:extLst>
              </p:cNvPr>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sp>
            <p:nvSpPr>
              <p:cNvPr id="34" name="椭圆 83">
                <a:extLst>
                  <a:ext uri="{FF2B5EF4-FFF2-40B4-BE49-F238E27FC236}">
                    <a16:creationId xmlns:a16="http://schemas.microsoft.com/office/drawing/2014/main" id="{1A35E73E-0855-348B-00BD-5DA00DBD98E7}"/>
                  </a:ext>
                </a:extLst>
              </p:cNvPr>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a:solidFill>
                    <a:srgbClr val="0070C0"/>
                  </a:solidFill>
                  <a:cs typeface="+mn-ea"/>
                  <a:sym typeface="+mn-lt"/>
                </a:endParaRPr>
              </a:p>
            </p:txBody>
          </p:sp>
        </p:grpSp>
        <p:cxnSp>
          <p:nvCxnSpPr>
            <p:cNvPr id="25" name="直接连接符 15">
              <a:extLst>
                <a:ext uri="{FF2B5EF4-FFF2-40B4-BE49-F238E27FC236}">
                  <a16:creationId xmlns:a16="http://schemas.microsoft.com/office/drawing/2014/main" id="{EB1DF3C3-7E87-6E09-91E8-5E5418E9057C}"/>
                </a:ext>
              </a:extLst>
            </p:cNvPr>
            <p:cNvCxnSpPr>
              <a:cxnSpLocks noChangeShapeType="1"/>
              <a:stCxn id="45" idx="6"/>
              <a:endCxn id="43" idx="2"/>
            </p:cNvCxnSpPr>
            <p:nvPr/>
          </p:nvCxnSpPr>
          <p:spPr bwMode="auto">
            <a:xfrm flipV="1">
              <a:off x="4118605" y="5547647"/>
              <a:ext cx="892003" cy="47635"/>
            </a:xfrm>
            <a:prstGeom prst="line">
              <a:avLst/>
            </a:prstGeom>
            <a:grpFill/>
            <a:ln w="12700" cap="flat" cmpd="sng">
              <a:solidFill>
                <a:schemeClr val="accent1"/>
              </a:solidFill>
              <a:bevel/>
            </a:ln>
          </p:spPr>
        </p:cxnSp>
        <p:cxnSp>
          <p:nvCxnSpPr>
            <p:cNvPr id="26" name="直接连接符 19">
              <a:extLst>
                <a:ext uri="{FF2B5EF4-FFF2-40B4-BE49-F238E27FC236}">
                  <a16:creationId xmlns:a16="http://schemas.microsoft.com/office/drawing/2014/main" id="{C185A638-9383-1F63-C568-ECB6F9B9BF6D}"/>
                </a:ext>
              </a:extLst>
            </p:cNvPr>
            <p:cNvCxnSpPr>
              <a:cxnSpLocks noChangeShapeType="1"/>
              <a:stCxn id="43" idx="5"/>
              <a:endCxn id="41" idx="1"/>
            </p:cNvCxnSpPr>
            <p:nvPr/>
          </p:nvCxnSpPr>
          <p:spPr bwMode="auto">
            <a:xfrm>
              <a:off x="5465453" y="5596816"/>
              <a:ext cx="493449" cy="219247"/>
            </a:xfrm>
            <a:prstGeom prst="line">
              <a:avLst/>
            </a:prstGeom>
            <a:grpFill/>
            <a:ln w="12700" cap="flat" cmpd="sng">
              <a:solidFill>
                <a:schemeClr val="accent1"/>
              </a:solidFill>
              <a:bevel/>
            </a:ln>
          </p:spPr>
        </p:cxnSp>
        <p:sp>
          <p:nvSpPr>
            <p:cNvPr id="27" name="直接连接符 24">
              <a:extLst>
                <a:ext uri="{FF2B5EF4-FFF2-40B4-BE49-F238E27FC236}">
                  <a16:creationId xmlns:a16="http://schemas.microsoft.com/office/drawing/2014/main" id="{BAE51725-DC5E-5D19-91EA-41C3EDE73B26}"/>
                </a:ext>
              </a:extLst>
            </p:cNvPr>
            <p:cNvSpPr>
              <a:spLocks noChangeShapeType="1"/>
            </p:cNvSpPr>
            <p:nvPr/>
          </p:nvSpPr>
          <p:spPr bwMode="auto">
            <a:xfrm flipV="1">
              <a:off x="6394951" y="5684376"/>
              <a:ext cx="676713" cy="131687"/>
            </a:xfrm>
            <a:prstGeom prst="line">
              <a:avLst/>
            </a:prstGeom>
            <a:grpFill/>
            <a:ln w="12700" cap="flat" cmpd="sng">
              <a:solidFill>
                <a:schemeClr val="accent1"/>
              </a:solidFill>
              <a:bevel/>
            </a:ln>
          </p:spPr>
          <p:txBody>
            <a:bodyPr/>
            <a:lstStyle/>
            <a:p>
              <a:endParaRPr lang="zh-CN" altLang="en-US">
                <a:solidFill>
                  <a:srgbClr val="0070C0"/>
                </a:solidFill>
                <a:cs typeface="+mn-ea"/>
                <a:sym typeface="+mn-lt"/>
              </a:endParaRPr>
            </a:p>
          </p:txBody>
        </p:sp>
        <p:sp>
          <p:nvSpPr>
            <p:cNvPr id="28" name="直接连接符 26">
              <a:extLst>
                <a:ext uri="{FF2B5EF4-FFF2-40B4-BE49-F238E27FC236}">
                  <a16:creationId xmlns:a16="http://schemas.microsoft.com/office/drawing/2014/main" id="{49F3944A-5AD6-DC4B-F11E-376A92EAEF2A}"/>
                </a:ext>
              </a:extLst>
            </p:cNvPr>
            <p:cNvSpPr>
              <a:spLocks noChangeShapeType="1"/>
            </p:cNvSpPr>
            <p:nvPr/>
          </p:nvSpPr>
          <p:spPr bwMode="auto">
            <a:xfrm>
              <a:off x="7448469" y="5684376"/>
              <a:ext cx="776661" cy="373629"/>
            </a:xfrm>
            <a:prstGeom prst="line">
              <a:avLst/>
            </a:prstGeom>
            <a:grpFill/>
            <a:ln w="12700" cap="flat" cmpd="sng">
              <a:solidFill>
                <a:schemeClr val="accent1"/>
              </a:solidFill>
              <a:bevel/>
            </a:ln>
          </p:spPr>
          <p:txBody>
            <a:bodyPr/>
            <a:lstStyle/>
            <a:p>
              <a:endParaRPr lang="zh-CN" altLang="en-US">
                <a:solidFill>
                  <a:srgbClr val="0070C0"/>
                </a:solidFill>
                <a:cs typeface="+mn-ea"/>
                <a:sym typeface="+mn-lt"/>
              </a:endParaRPr>
            </a:p>
          </p:txBody>
        </p:sp>
        <p:cxnSp>
          <p:nvCxnSpPr>
            <p:cNvPr id="29" name="直接连接符 29">
              <a:extLst>
                <a:ext uri="{FF2B5EF4-FFF2-40B4-BE49-F238E27FC236}">
                  <a16:creationId xmlns:a16="http://schemas.microsoft.com/office/drawing/2014/main" id="{F0D02C7C-BDC6-7FCC-0866-D31F603C7006}"/>
                </a:ext>
              </a:extLst>
            </p:cNvPr>
            <p:cNvCxnSpPr>
              <a:cxnSpLocks noChangeShapeType="1"/>
              <a:stCxn id="37" idx="7"/>
              <a:endCxn id="33" idx="3"/>
            </p:cNvCxnSpPr>
            <p:nvPr/>
          </p:nvCxnSpPr>
          <p:spPr bwMode="auto">
            <a:xfrm flipV="1">
              <a:off x="8658618" y="5521694"/>
              <a:ext cx="1457930" cy="516372"/>
            </a:xfrm>
            <a:prstGeom prst="line">
              <a:avLst/>
            </a:prstGeom>
            <a:grpFill/>
            <a:ln w="12700" cap="flat" cmpd="sng">
              <a:solidFill>
                <a:schemeClr val="accent1"/>
              </a:solidFill>
              <a:bevel/>
            </a:ln>
          </p:spPr>
        </p:cxnSp>
        <p:cxnSp>
          <p:nvCxnSpPr>
            <p:cNvPr id="30" name="直接连接符 32">
              <a:extLst>
                <a:ext uri="{FF2B5EF4-FFF2-40B4-BE49-F238E27FC236}">
                  <a16:creationId xmlns:a16="http://schemas.microsoft.com/office/drawing/2014/main" id="{D7782A88-9417-2BE2-7C9D-D917BDF250BF}"/>
                </a:ext>
              </a:extLst>
            </p:cNvPr>
            <p:cNvCxnSpPr>
              <a:cxnSpLocks noChangeShapeType="1"/>
              <a:stCxn id="33" idx="1"/>
              <a:endCxn id="35" idx="5"/>
            </p:cNvCxnSpPr>
            <p:nvPr/>
          </p:nvCxnSpPr>
          <p:spPr bwMode="auto">
            <a:xfrm flipH="1" flipV="1">
              <a:off x="9479715" y="5256424"/>
              <a:ext cx="636834" cy="166933"/>
            </a:xfrm>
            <a:prstGeom prst="line">
              <a:avLst/>
            </a:prstGeom>
            <a:grpFill/>
            <a:ln w="12700" cap="flat" cmpd="sng">
              <a:solidFill>
                <a:schemeClr val="accent1"/>
              </a:solidFill>
              <a:bevel/>
            </a:ln>
          </p:spPr>
        </p:cxnSp>
        <p:cxnSp>
          <p:nvCxnSpPr>
            <p:cNvPr id="31" name="直接连接符 34">
              <a:extLst>
                <a:ext uri="{FF2B5EF4-FFF2-40B4-BE49-F238E27FC236}">
                  <a16:creationId xmlns:a16="http://schemas.microsoft.com/office/drawing/2014/main" id="{71D22BD9-6EA0-1AFF-6DAD-9337B2846E27}"/>
                </a:ext>
              </a:extLst>
            </p:cNvPr>
            <p:cNvCxnSpPr>
              <a:cxnSpLocks noChangeShapeType="1"/>
              <a:stCxn id="39" idx="6"/>
              <a:endCxn id="33" idx="2"/>
            </p:cNvCxnSpPr>
            <p:nvPr/>
          </p:nvCxnSpPr>
          <p:spPr bwMode="auto">
            <a:xfrm flipV="1">
              <a:off x="7526509" y="5472525"/>
              <a:ext cx="2511999" cy="162682"/>
            </a:xfrm>
            <a:prstGeom prst="line">
              <a:avLst/>
            </a:prstGeom>
            <a:grpFill/>
            <a:ln w="12700" cap="flat" cmpd="sng">
              <a:solidFill>
                <a:schemeClr val="accent1"/>
              </a:solidFill>
              <a:bevel/>
            </a:ln>
          </p:spPr>
        </p:cxnSp>
        <p:sp>
          <p:nvSpPr>
            <p:cNvPr id="32" name="直接连接符 43">
              <a:extLst>
                <a:ext uri="{FF2B5EF4-FFF2-40B4-BE49-F238E27FC236}">
                  <a16:creationId xmlns:a16="http://schemas.microsoft.com/office/drawing/2014/main" id="{D6A882C3-E8EE-8D6A-87AC-6DACD19AD821}"/>
                </a:ext>
              </a:extLst>
            </p:cNvPr>
            <p:cNvSpPr>
              <a:spLocks noChangeShapeType="1"/>
            </p:cNvSpPr>
            <p:nvPr/>
          </p:nvSpPr>
          <p:spPr bwMode="auto">
            <a:xfrm flipV="1">
              <a:off x="8506282" y="5270066"/>
              <a:ext cx="728632" cy="750905"/>
            </a:xfrm>
            <a:prstGeom prst="line">
              <a:avLst/>
            </a:prstGeom>
            <a:grpFill/>
            <a:ln w="12700" cap="flat" cmpd="sng">
              <a:solidFill>
                <a:schemeClr val="accent1"/>
              </a:solidFill>
              <a:bevel/>
            </a:ln>
          </p:spPr>
          <p:txBody>
            <a:bodyPr/>
            <a:lstStyle/>
            <a:p>
              <a:endParaRPr lang="zh-CN" altLang="en-US">
                <a:solidFill>
                  <a:srgbClr val="0070C0"/>
                </a:solidFill>
                <a:cs typeface="+mn-ea"/>
                <a:sym typeface="+mn-lt"/>
              </a:endParaRPr>
            </a:p>
          </p:txBody>
        </p:sp>
      </p:grpSp>
      <p:grpSp>
        <p:nvGrpSpPr>
          <p:cNvPr id="51" name="组合 98">
            <a:extLst>
              <a:ext uri="{FF2B5EF4-FFF2-40B4-BE49-F238E27FC236}">
                <a16:creationId xmlns:a16="http://schemas.microsoft.com/office/drawing/2014/main" id="{16831D1F-AF8E-8DFC-C2A3-8227C3C94ACA}"/>
              </a:ext>
            </a:extLst>
          </p:cNvPr>
          <p:cNvGrpSpPr/>
          <p:nvPr/>
        </p:nvGrpSpPr>
        <p:grpSpPr>
          <a:xfrm>
            <a:off x="548640" y="2221593"/>
            <a:ext cx="1309923" cy="1511673"/>
            <a:chOff x="2710625" y="3184295"/>
            <a:chExt cx="2123512" cy="2461334"/>
          </a:xfrm>
        </p:grpSpPr>
        <p:sp>
          <p:nvSpPr>
            <p:cNvPr id="52" name="直接连接符 12">
              <a:extLst>
                <a:ext uri="{FF2B5EF4-FFF2-40B4-BE49-F238E27FC236}">
                  <a16:creationId xmlns:a16="http://schemas.microsoft.com/office/drawing/2014/main" id="{23FEA8AF-9981-14B8-A072-8E81B5281954}"/>
                </a:ext>
              </a:extLst>
            </p:cNvPr>
            <p:cNvSpPr>
              <a:spLocks noChangeShapeType="1"/>
            </p:cNvSpPr>
            <p:nvPr/>
          </p:nvSpPr>
          <p:spPr bwMode="auto">
            <a:xfrm flipV="1">
              <a:off x="3852195" y="4200238"/>
              <a:ext cx="1" cy="1445391"/>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53" name="椭圆 95">
              <a:extLst>
                <a:ext uri="{FF2B5EF4-FFF2-40B4-BE49-F238E27FC236}">
                  <a16:creationId xmlns:a16="http://schemas.microsoft.com/office/drawing/2014/main" id="{0D08A0FE-8EC9-7B56-EFB7-53EA2C3B45D6}"/>
                </a:ext>
              </a:extLst>
            </p:cNvPr>
            <p:cNvSpPr>
              <a:spLocks noChangeArrowheads="1"/>
            </p:cNvSpPr>
            <p:nvPr/>
          </p:nvSpPr>
          <p:spPr bwMode="auto">
            <a:xfrm>
              <a:off x="2710625" y="3184295"/>
              <a:ext cx="2123512" cy="1036898"/>
            </a:xfrm>
            <a:prstGeom prst="ellipse">
              <a:avLst/>
            </a:prstGeom>
            <a:solidFill>
              <a:schemeClr val="accent1"/>
            </a:solidFill>
            <a:ln w="38100" cap="flat" cmpd="sng">
              <a:solidFill>
                <a:schemeClr val="accent1"/>
              </a:solidFill>
              <a:bevel/>
            </a:ln>
            <a:effectLst/>
          </p:spPr>
          <p:txBody>
            <a:bodyPr anchor="ctr"/>
            <a:lstStyle/>
            <a:p>
              <a:pPr algn="ctr"/>
              <a:endParaRPr lang="zh-CN" altLang="zh-CN">
                <a:solidFill>
                  <a:srgbClr val="0070C0"/>
                </a:solidFill>
                <a:cs typeface="+mn-ea"/>
                <a:sym typeface="+mn-lt"/>
              </a:endParaRPr>
            </a:p>
          </p:txBody>
        </p:sp>
      </p:grpSp>
      <p:sp>
        <p:nvSpPr>
          <p:cNvPr id="54" name="矩形 112">
            <a:extLst>
              <a:ext uri="{FF2B5EF4-FFF2-40B4-BE49-F238E27FC236}">
                <a16:creationId xmlns:a16="http://schemas.microsoft.com/office/drawing/2014/main" id="{BA1A4165-8377-1F00-1EF5-ABA19B0049E1}"/>
              </a:ext>
            </a:extLst>
          </p:cNvPr>
          <p:cNvSpPr>
            <a:spLocks noChangeArrowheads="1"/>
          </p:cNvSpPr>
          <p:nvPr/>
        </p:nvSpPr>
        <p:spPr bwMode="auto">
          <a:xfrm>
            <a:off x="670741" y="2321157"/>
            <a:ext cx="1139621" cy="36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2000" dirty="0">
                <a:solidFill>
                  <a:schemeClr val="bg1"/>
                </a:solidFill>
                <a:latin typeface="華康行書體" panose="03000509000000000000" pitchFamily="65" charset="-120"/>
                <a:ea typeface="華康行書體" panose="03000509000000000000" pitchFamily="65" charset="-120"/>
                <a:cs typeface="+mn-ea"/>
                <a:sym typeface="+mn-lt"/>
              </a:rPr>
              <a:t>社會效益</a:t>
            </a:r>
          </a:p>
        </p:txBody>
      </p:sp>
      <p:sp>
        <p:nvSpPr>
          <p:cNvPr id="58" name="矩形 113">
            <a:extLst>
              <a:ext uri="{FF2B5EF4-FFF2-40B4-BE49-F238E27FC236}">
                <a16:creationId xmlns:a16="http://schemas.microsoft.com/office/drawing/2014/main" id="{73140961-14E9-27D7-19DA-1964ACA5038F}"/>
              </a:ext>
            </a:extLst>
          </p:cNvPr>
          <p:cNvSpPr>
            <a:spLocks noChangeArrowheads="1"/>
          </p:cNvSpPr>
          <p:nvPr/>
        </p:nvSpPr>
        <p:spPr bwMode="auto">
          <a:xfrm>
            <a:off x="3015205" y="2370795"/>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sp>
        <p:nvSpPr>
          <p:cNvPr id="62" name="矩形 114">
            <a:extLst>
              <a:ext uri="{FF2B5EF4-FFF2-40B4-BE49-F238E27FC236}">
                <a16:creationId xmlns:a16="http://schemas.microsoft.com/office/drawing/2014/main" id="{96520E21-D111-079A-828A-1293B070B295}"/>
              </a:ext>
            </a:extLst>
          </p:cNvPr>
          <p:cNvSpPr>
            <a:spLocks noChangeArrowheads="1"/>
          </p:cNvSpPr>
          <p:nvPr/>
        </p:nvSpPr>
        <p:spPr bwMode="auto">
          <a:xfrm>
            <a:off x="4875428" y="1840095"/>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grpSp>
        <p:nvGrpSpPr>
          <p:cNvPr id="63" name="组合 110">
            <a:extLst>
              <a:ext uri="{FF2B5EF4-FFF2-40B4-BE49-F238E27FC236}">
                <a16:creationId xmlns:a16="http://schemas.microsoft.com/office/drawing/2014/main" id="{721E65D2-FF23-2B94-7492-78015BD87820}"/>
              </a:ext>
            </a:extLst>
          </p:cNvPr>
          <p:cNvGrpSpPr/>
          <p:nvPr/>
        </p:nvGrpSpPr>
        <p:grpSpPr>
          <a:xfrm>
            <a:off x="3354183" y="1133941"/>
            <a:ext cx="1432817" cy="2886316"/>
            <a:chOff x="7258681" y="1413360"/>
            <a:chExt cx="2322736" cy="4699557"/>
          </a:xfrm>
        </p:grpSpPr>
        <p:sp>
          <p:nvSpPr>
            <p:cNvPr id="64" name="直接连接符 87">
              <a:extLst>
                <a:ext uri="{FF2B5EF4-FFF2-40B4-BE49-F238E27FC236}">
                  <a16:creationId xmlns:a16="http://schemas.microsoft.com/office/drawing/2014/main" id="{69164010-7EEF-0877-C23B-5BC83FE1058B}"/>
                </a:ext>
              </a:extLst>
            </p:cNvPr>
            <p:cNvSpPr>
              <a:spLocks noChangeShapeType="1"/>
            </p:cNvSpPr>
            <p:nvPr/>
          </p:nvSpPr>
          <p:spPr bwMode="auto">
            <a:xfrm flipV="1">
              <a:off x="8361211" y="2567202"/>
              <a:ext cx="1" cy="3545715"/>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65" name="椭圆 13">
              <a:extLst>
                <a:ext uri="{FF2B5EF4-FFF2-40B4-BE49-F238E27FC236}">
                  <a16:creationId xmlns:a16="http://schemas.microsoft.com/office/drawing/2014/main" id="{B4A13731-7260-0B5C-58CE-FC3A319B5FEE}"/>
                </a:ext>
              </a:extLst>
            </p:cNvPr>
            <p:cNvSpPr>
              <a:spLocks noChangeArrowheads="1"/>
            </p:cNvSpPr>
            <p:nvPr/>
          </p:nvSpPr>
          <p:spPr bwMode="auto">
            <a:xfrm>
              <a:off x="7258681" y="1413360"/>
              <a:ext cx="2322736" cy="1185492"/>
            </a:xfrm>
            <a:prstGeom prst="ellipse">
              <a:avLst/>
            </a:prstGeom>
            <a:solidFill>
              <a:schemeClr val="accent1"/>
            </a:solidFill>
            <a:ln w="38100" cap="flat" cmpd="sng">
              <a:noFill/>
              <a:bevel/>
            </a:ln>
            <a:effectLst/>
          </p:spPr>
          <p:txBody>
            <a:bodyPr anchor="ctr"/>
            <a:lstStyle/>
            <a:p>
              <a:pPr algn="ctr"/>
              <a:endParaRPr lang="zh-CN" altLang="zh-CN">
                <a:solidFill>
                  <a:srgbClr val="0070C0"/>
                </a:solidFill>
                <a:cs typeface="+mn-ea"/>
                <a:sym typeface="+mn-lt"/>
              </a:endParaRPr>
            </a:p>
          </p:txBody>
        </p:sp>
      </p:grpSp>
      <p:sp>
        <p:nvSpPr>
          <p:cNvPr id="66" name="矩形 118">
            <a:extLst>
              <a:ext uri="{FF2B5EF4-FFF2-40B4-BE49-F238E27FC236}">
                <a16:creationId xmlns:a16="http://schemas.microsoft.com/office/drawing/2014/main" id="{4F4CDA58-817B-7338-06C9-0F67119CF62A}"/>
              </a:ext>
            </a:extLst>
          </p:cNvPr>
          <p:cNvSpPr>
            <a:spLocks noChangeArrowheads="1"/>
          </p:cNvSpPr>
          <p:nvPr/>
        </p:nvSpPr>
        <p:spPr bwMode="auto">
          <a:xfrm>
            <a:off x="3527811" y="1286495"/>
            <a:ext cx="1139621" cy="36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2000" dirty="0">
                <a:solidFill>
                  <a:schemeClr val="bg1"/>
                </a:solidFill>
                <a:latin typeface="華康行書體" panose="03000509000000000000" pitchFamily="65" charset="-120"/>
                <a:ea typeface="華康行書體" panose="03000509000000000000" pitchFamily="65" charset="-120"/>
                <a:cs typeface="+mn-ea"/>
                <a:sym typeface="+mn-lt"/>
              </a:rPr>
              <a:t>經濟效益</a:t>
            </a:r>
          </a:p>
        </p:txBody>
      </p:sp>
      <p:grpSp>
        <p:nvGrpSpPr>
          <p:cNvPr id="67" name="组合 114">
            <a:extLst>
              <a:ext uri="{FF2B5EF4-FFF2-40B4-BE49-F238E27FC236}">
                <a16:creationId xmlns:a16="http://schemas.microsoft.com/office/drawing/2014/main" id="{A551BEFD-C529-17CD-254C-4680F0F961E2}"/>
              </a:ext>
            </a:extLst>
          </p:cNvPr>
          <p:cNvGrpSpPr/>
          <p:nvPr/>
        </p:nvGrpSpPr>
        <p:grpSpPr>
          <a:xfrm>
            <a:off x="2072207" y="1585362"/>
            <a:ext cx="1376941" cy="2275982"/>
            <a:chOff x="5180479" y="2148371"/>
            <a:chExt cx="2232153" cy="3705799"/>
          </a:xfrm>
        </p:grpSpPr>
        <p:sp>
          <p:nvSpPr>
            <p:cNvPr id="68" name="直接连接符 85">
              <a:extLst>
                <a:ext uri="{FF2B5EF4-FFF2-40B4-BE49-F238E27FC236}">
                  <a16:creationId xmlns:a16="http://schemas.microsoft.com/office/drawing/2014/main" id="{E633EFC6-2B11-8FE5-C4A7-6A538332449E}"/>
                </a:ext>
              </a:extLst>
            </p:cNvPr>
            <p:cNvSpPr>
              <a:spLocks noChangeShapeType="1"/>
            </p:cNvSpPr>
            <p:nvPr/>
          </p:nvSpPr>
          <p:spPr bwMode="auto">
            <a:xfrm flipV="1">
              <a:off x="6178962" y="2352496"/>
              <a:ext cx="1" cy="3501674"/>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cs typeface="+mn-ea"/>
                <a:sym typeface="+mn-lt"/>
              </a:endParaRPr>
            </a:p>
          </p:txBody>
        </p:sp>
        <p:sp>
          <p:nvSpPr>
            <p:cNvPr id="69" name="椭圆 93">
              <a:extLst>
                <a:ext uri="{FF2B5EF4-FFF2-40B4-BE49-F238E27FC236}">
                  <a16:creationId xmlns:a16="http://schemas.microsoft.com/office/drawing/2014/main" id="{BDB9D77D-5326-995F-858B-890A91E6A011}"/>
                </a:ext>
              </a:extLst>
            </p:cNvPr>
            <p:cNvSpPr>
              <a:spLocks noChangeArrowheads="1"/>
            </p:cNvSpPr>
            <p:nvPr/>
          </p:nvSpPr>
          <p:spPr bwMode="auto">
            <a:xfrm>
              <a:off x="5180479" y="2148371"/>
              <a:ext cx="2232153" cy="925597"/>
            </a:xfrm>
            <a:prstGeom prst="ellipse">
              <a:avLst/>
            </a:prstGeom>
            <a:solidFill>
              <a:schemeClr val="accent3"/>
            </a:solidFill>
            <a:ln w="38100" cap="flat" cmpd="sng">
              <a:noFill/>
              <a:bevel/>
            </a:ln>
            <a:effectLst/>
          </p:spPr>
          <p:txBody>
            <a:bodyPr anchor="ctr"/>
            <a:lstStyle/>
            <a:p>
              <a:pPr algn="ctr"/>
              <a:endParaRPr lang="zh-CN" altLang="zh-CN">
                <a:solidFill>
                  <a:srgbClr val="0070C0"/>
                </a:solidFill>
                <a:cs typeface="+mn-ea"/>
                <a:sym typeface="+mn-lt"/>
              </a:endParaRPr>
            </a:p>
          </p:txBody>
        </p:sp>
      </p:grpSp>
      <p:sp>
        <p:nvSpPr>
          <p:cNvPr id="70" name="矩形 119">
            <a:extLst>
              <a:ext uri="{FF2B5EF4-FFF2-40B4-BE49-F238E27FC236}">
                <a16:creationId xmlns:a16="http://schemas.microsoft.com/office/drawing/2014/main" id="{56AF47CA-A5A5-1979-DD1D-EEFBF6B79B0E}"/>
              </a:ext>
            </a:extLst>
          </p:cNvPr>
          <p:cNvSpPr>
            <a:spLocks noChangeArrowheads="1"/>
          </p:cNvSpPr>
          <p:nvPr/>
        </p:nvSpPr>
        <p:spPr bwMode="auto">
          <a:xfrm>
            <a:off x="2210884" y="1671734"/>
            <a:ext cx="1139621" cy="36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2000" dirty="0">
                <a:solidFill>
                  <a:schemeClr val="bg1"/>
                </a:solidFill>
                <a:latin typeface="華康行書體" panose="03000509000000000000" pitchFamily="65" charset="-120"/>
                <a:ea typeface="華康行書體" panose="03000509000000000000" pitchFamily="65" charset="-120"/>
                <a:cs typeface="+mn-ea"/>
                <a:sym typeface="+mn-lt"/>
              </a:rPr>
              <a:t>文化效益</a:t>
            </a:r>
          </a:p>
        </p:txBody>
      </p:sp>
      <p:sp>
        <p:nvSpPr>
          <p:cNvPr id="74" name="矩形 120">
            <a:extLst>
              <a:ext uri="{FF2B5EF4-FFF2-40B4-BE49-F238E27FC236}">
                <a16:creationId xmlns:a16="http://schemas.microsoft.com/office/drawing/2014/main" id="{84630AAA-76CB-9F33-CD00-C3C4934DAC88}"/>
              </a:ext>
            </a:extLst>
          </p:cNvPr>
          <p:cNvSpPr>
            <a:spLocks noChangeArrowheads="1"/>
          </p:cNvSpPr>
          <p:nvPr/>
        </p:nvSpPr>
        <p:spPr bwMode="auto">
          <a:xfrm>
            <a:off x="4268004" y="2503470"/>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3765"/>
            <a:r>
              <a:rPr lang="zh-CN" altLang="en-US" sz="1100" dirty="0">
                <a:solidFill>
                  <a:schemeClr val="bg1"/>
                </a:solidFill>
                <a:cs typeface="+mn-ea"/>
                <a:sym typeface="+mn-lt"/>
              </a:rPr>
              <a:t>输入标题</a:t>
            </a:r>
          </a:p>
        </p:txBody>
      </p:sp>
      <p:sp>
        <p:nvSpPr>
          <p:cNvPr id="75" name="矩形 74">
            <a:extLst>
              <a:ext uri="{FF2B5EF4-FFF2-40B4-BE49-F238E27FC236}">
                <a16:creationId xmlns:a16="http://schemas.microsoft.com/office/drawing/2014/main" id="{70A172A6-2F6B-8932-396D-75131075A3F4}"/>
              </a:ext>
            </a:extLst>
          </p:cNvPr>
          <p:cNvSpPr/>
          <p:nvPr/>
        </p:nvSpPr>
        <p:spPr>
          <a:xfrm>
            <a:off x="5613076" y="521604"/>
            <a:ext cx="3098501" cy="1327839"/>
          </a:xfrm>
          <a:prstGeom prst="rect">
            <a:avLst/>
          </a:prstGeom>
        </p:spPr>
        <p:txBody>
          <a:bodyPr wrap="square" lIns="56300" tIns="28150" rIns="56300" bIns="28150">
            <a:spAutoFit/>
          </a:bodyPr>
          <a:lstStyle/>
          <a:p>
            <a:pPr algn="just">
              <a:lnSpc>
                <a:spcPct val="120000"/>
              </a:lnSpc>
            </a:pPr>
            <a:r>
              <a:rPr lang="zh-TW" altLang="en-US" sz="1400" dirty="0">
                <a:solidFill>
                  <a:schemeClr val="accent1"/>
                </a:solidFill>
                <a:latin typeface="華康行書體" panose="03000509000000000000" pitchFamily="65" charset="-120"/>
                <a:ea typeface="華康行書體" panose="03000509000000000000" pitchFamily="65" charset="-120"/>
                <a:cs typeface="+mn-ea"/>
                <a:sym typeface="+mn-lt"/>
              </a:rPr>
              <a:t>文化館商品的銷售可以在網路平台上進行訂購方便其他市區的顧客購買，在網上發佈活動的宣傳、創意的活動加上互動提升旅遊吸引力，帶動當地觀光產業發展。</a:t>
            </a:r>
            <a:endParaRPr lang="zh-CN" altLang="en-US" sz="1400" dirty="0">
              <a:solidFill>
                <a:schemeClr val="accent1"/>
              </a:solidFill>
              <a:latin typeface="華康行書體" panose="03000509000000000000" pitchFamily="65" charset="-120"/>
              <a:ea typeface="華康行書體" panose="03000509000000000000" pitchFamily="65" charset="-120"/>
              <a:cs typeface="+mn-ea"/>
              <a:sym typeface="+mn-lt"/>
            </a:endParaRPr>
          </a:p>
        </p:txBody>
      </p:sp>
      <p:cxnSp>
        <p:nvCxnSpPr>
          <p:cNvPr id="79" name="接點: 弧形 78">
            <a:extLst>
              <a:ext uri="{FF2B5EF4-FFF2-40B4-BE49-F238E27FC236}">
                <a16:creationId xmlns:a16="http://schemas.microsoft.com/office/drawing/2014/main" id="{69A621CA-E8DB-D2B4-8400-76A4A08EB1D2}"/>
              </a:ext>
            </a:extLst>
          </p:cNvPr>
          <p:cNvCxnSpPr>
            <a:cxnSpLocks/>
            <a:stCxn id="65" idx="0"/>
            <a:endCxn id="75" idx="1"/>
          </p:cNvCxnSpPr>
          <p:nvPr/>
        </p:nvCxnSpPr>
        <p:spPr>
          <a:xfrm rot="16200000" flipH="1">
            <a:off x="4816042" y="388490"/>
            <a:ext cx="51583" cy="1542484"/>
          </a:xfrm>
          <a:prstGeom prst="curvedConnector4">
            <a:avLst>
              <a:gd name="adj1" fmla="val -443169"/>
              <a:gd name="adj2" fmla="val 73223"/>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文字方塊 80">
            <a:extLst>
              <a:ext uri="{FF2B5EF4-FFF2-40B4-BE49-F238E27FC236}">
                <a16:creationId xmlns:a16="http://schemas.microsoft.com/office/drawing/2014/main" id="{20E35F8B-D94F-BCF4-EAB3-3BF58C296356}"/>
              </a:ext>
            </a:extLst>
          </p:cNvPr>
          <p:cNvSpPr txBox="1"/>
          <p:nvPr/>
        </p:nvSpPr>
        <p:spPr>
          <a:xfrm>
            <a:off x="5613076" y="2217390"/>
            <a:ext cx="3215813" cy="830997"/>
          </a:xfrm>
          <a:prstGeom prst="rect">
            <a:avLst/>
          </a:prstGeom>
          <a:noFill/>
        </p:spPr>
        <p:txBody>
          <a:bodyPr wrap="square">
            <a:spAutoFit/>
          </a:bodyPr>
          <a:lstStyle/>
          <a:p>
            <a:r>
              <a:rPr lang="zh-TW" altLang="en-US" sz="1600" dirty="0">
                <a:solidFill>
                  <a:schemeClr val="accent1"/>
                </a:solidFill>
                <a:latin typeface="華康行書體" panose="03000509000000000000" pitchFamily="65" charset="-120"/>
                <a:ea typeface="華康行書體" panose="03000509000000000000" pitchFamily="65" charset="-120"/>
              </a:rPr>
              <a:t>可以舉辦各種藺草文化活動，吸引遊客和消費者，為藺草產業帶來新的客源。</a:t>
            </a:r>
          </a:p>
        </p:txBody>
      </p:sp>
      <p:cxnSp>
        <p:nvCxnSpPr>
          <p:cNvPr id="83" name="接點: 弧形 82">
            <a:extLst>
              <a:ext uri="{FF2B5EF4-FFF2-40B4-BE49-F238E27FC236}">
                <a16:creationId xmlns:a16="http://schemas.microsoft.com/office/drawing/2014/main" id="{B259428A-C867-EF27-5C9E-20EF894407E9}"/>
              </a:ext>
            </a:extLst>
          </p:cNvPr>
          <p:cNvCxnSpPr>
            <a:cxnSpLocks/>
            <a:endCxn id="81" idx="1"/>
          </p:cNvCxnSpPr>
          <p:nvPr/>
        </p:nvCxnSpPr>
        <p:spPr>
          <a:xfrm flipV="1">
            <a:off x="1429249" y="2632889"/>
            <a:ext cx="4183827" cy="212664"/>
          </a:xfrm>
          <a:prstGeom prst="curvedConnector3">
            <a:avLst>
              <a:gd name="adj1" fmla="val 45265"/>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文字方塊 85">
            <a:extLst>
              <a:ext uri="{FF2B5EF4-FFF2-40B4-BE49-F238E27FC236}">
                <a16:creationId xmlns:a16="http://schemas.microsoft.com/office/drawing/2014/main" id="{65E7700E-559A-9B06-4FAC-89DDACAFC9CE}"/>
              </a:ext>
            </a:extLst>
          </p:cNvPr>
          <p:cNvSpPr txBox="1"/>
          <p:nvPr/>
        </p:nvSpPr>
        <p:spPr>
          <a:xfrm>
            <a:off x="5771762" y="3657428"/>
            <a:ext cx="3215813" cy="1600438"/>
          </a:xfrm>
          <a:prstGeom prst="rect">
            <a:avLst/>
          </a:prstGeom>
          <a:noFill/>
        </p:spPr>
        <p:txBody>
          <a:bodyPr wrap="square">
            <a:spAutoFit/>
          </a:bodyPr>
          <a:lstStyle/>
          <a:p>
            <a:r>
              <a:rPr lang="zh-TW" altLang="en-US" sz="1600" b="0" i="0" dirty="0">
                <a:solidFill>
                  <a:schemeClr val="accent1"/>
                </a:solidFill>
                <a:effectLst/>
                <a:latin typeface="華康行書體" panose="03000509000000000000" pitchFamily="65" charset="-120"/>
                <a:ea typeface="華康行書體" panose="03000509000000000000" pitchFamily="65" charset="-120"/>
              </a:rPr>
              <a:t>透過 </a:t>
            </a:r>
            <a:r>
              <a:rPr lang="en-US" altLang="zh-TW" sz="1600" b="0" i="0" dirty="0" err="1">
                <a:solidFill>
                  <a:schemeClr val="accent1"/>
                </a:solidFill>
                <a:effectLst/>
                <a:latin typeface="華康行書體" panose="03000509000000000000" pitchFamily="65" charset="-120"/>
                <a:ea typeface="華康行書體" panose="03000509000000000000" pitchFamily="65" charset="-120"/>
              </a:rPr>
              <a:t>Usr</a:t>
            </a:r>
            <a:r>
              <a:rPr lang="en-US" altLang="zh-TW" sz="1600" b="0" i="0" dirty="0">
                <a:solidFill>
                  <a:schemeClr val="accent1"/>
                </a:solidFill>
                <a:effectLst/>
                <a:latin typeface="華康行書體" panose="03000509000000000000" pitchFamily="65" charset="-120"/>
                <a:ea typeface="華康行書體" panose="03000509000000000000" pitchFamily="65" charset="-120"/>
              </a:rPr>
              <a:t> </a:t>
            </a:r>
            <a:r>
              <a:rPr lang="zh-TW" altLang="en-US" sz="1600" b="0" i="0" dirty="0">
                <a:solidFill>
                  <a:schemeClr val="accent1"/>
                </a:solidFill>
                <a:effectLst/>
                <a:latin typeface="華康行書體" panose="03000509000000000000" pitchFamily="65" charset="-120"/>
                <a:ea typeface="華康行書體" panose="03000509000000000000" pitchFamily="65" charset="-120"/>
              </a:rPr>
              <a:t>空拍技術展示藺草文化館建築及外部風景，利用短視頻呈現藺草編織品、模型，影像與文字的方式介紹苑裡藺草編織過去的發展。</a:t>
            </a:r>
            <a:br>
              <a:rPr lang="zh-TW" altLang="en-US" dirty="0"/>
            </a:br>
            <a:endParaRPr lang="zh-TW" altLang="en-US" dirty="0"/>
          </a:p>
        </p:txBody>
      </p:sp>
      <p:cxnSp>
        <p:nvCxnSpPr>
          <p:cNvPr id="96" name="接點: 弧形 95">
            <a:extLst>
              <a:ext uri="{FF2B5EF4-FFF2-40B4-BE49-F238E27FC236}">
                <a16:creationId xmlns:a16="http://schemas.microsoft.com/office/drawing/2014/main" id="{529F148E-0D4B-4DD8-51E6-3A6FEA4E3A90}"/>
              </a:ext>
            </a:extLst>
          </p:cNvPr>
          <p:cNvCxnSpPr/>
          <p:nvPr/>
        </p:nvCxnSpPr>
        <p:spPr>
          <a:xfrm>
            <a:off x="2296143" y="1651121"/>
            <a:ext cx="3475619" cy="266941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1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down)">
                                      <p:cBhvr>
                                        <p:cTn id="21" dur="500"/>
                                        <p:tgtEl>
                                          <p:spTgt spid="6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down)">
                                      <p:cBhvr>
                                        <p:cTn id="37" dur="500"/>
                                        <p:tgtEl>
                                          <p:spTgt spid="6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animEffect transition="in" filter="fade">
                                      <p:cBhvr>
                                        <p:cTn id="43" dur="500"/>
                                        <p:tgtEl>
                                          <p:spTgt spid="66"/>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animEffect transition="in" filter="fade">
                                      <p:cBhvr>
                                        <p:cTn id="49" dur="500"/>
                                        <p:tgtEl>
                                          <p:spTgt spid="74"/>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fade">
                                      <p:cBhvr>
                                        <p:cTn id="72" dur="1000"/>
                                        <p:tgtEl>
                                          <p:spTgt spid="96"/>
                                        </p:tgtEl>
                                      </p:cBhvr>
                                    </p:animEffect>
                                    <p:anim calcmode="lin" valueType="num">
                                      <p:cBhvr>
                                        <p:cTn id="73" dur="1000" fill="hold"/>
                                        <p:tgtEl>
                                          <p:spTgt spid="96"/>
                                        </p:tgtEl>
                                        <p:attrNameLst>
                                          <p:attrName>ppt_x</p:attrName>
                                        </p:attrNameLst>
                                      </p:cBhvr>
                                      <p:tavLst>
                                        <p:tav tm="0">
                                          <p:val>
                                            <p:strVal val="#ppt_x"/>
                                          </p:val>
                                        </p:tav>
                                        <p:tav tm="100000">
                                          <p:val>
                                            <p:strVal val="#ppt_x"/>
                                          </p:val>
                                        </p:tav>
                                      </p:tavLst>
                                    </p:anim>
                                    <p:anim calcmode="lin" valueType="num">
                                      <p:cBhvr>
                                        <p:cTn id="74" dur="1000" fill="hold"/>
                                        <p:tgtEl>
                                          <p:spTgt spid="9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1000"/>
                                        <p:tgtEl>
                                          <p:spTgt spid="86"/>
                                        </p:tgtEl>
                                      </p:cBhvr>
                                    </p:animEffect>
                                    <p:anim calcmode="lin" valueType="num">
                                      <p:cBhvr>
                                        <p:cTn id="78" dur="1000" fill="hold"/>
                                        <p:tgtEl>
                                          <p:spTgt spid="86"/>
                                        </p:tgtEl>
                                        <p:attrNameLst>
                                          <p:attrName>ppt_x</p:attrName>
                                        </p:attrNameLst>
                                      </p:cBhvr>
                                      <p:tavLst>
                                        <p:tav tm="0">
                                          <p:val>
                                            <p:strVal val="#ppt_x"/>
                                          </p:val>
                                        </p:tav>
                                        <p:tav tm="100000">
                                          <p:val>
                                            <p:strVal val="#ppt_x"/>
                                          </p:val>
                                        </p:tav>
                                      </p:tavLst>
                                    </p:anim>
                                    <p:anim calcmode="lin" valueType="num">
                                      <p:cBhvr>
                                        <p:cTn id="7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1000"/>
                                        <p:tgtEl>
                                          <p:spTgt spid="79"/>
                                        </p:tgtEl>
                                      </p:cBhvr>
                                    </p:animEffect>
                                    <p:anim calcmode="lin" valueType="num">
                                      <p:cBhvr>
                                        <p:cTn id="85" dur="1000" fill="hold"/>
                                        <p:tgtEl>
                                          <p:spTgt spid="79"/>
                                        </p:tgtEl>
                                        <p:attrNameLst>
                                          <p:attrName>ppt_x</p:attrName>
                                        </p:attrNameLst>
                                      </p:cBhvr>
                                      <p:tavLst>
                                        <p:tav tm="0">
                                          <p:val>
                                            <p:strVal val="#ppt_x"/>
                                          </p:val>
                                        </p:tav>
                                        <p:tav tm="100000">
                                          <p:val>
                                            <p:strVal val="#ppt_x"/>
                                          </p:val>
                                        </p:tav>
                                      </p:tavLst>
                                    </p:anim>
                                    <p:anim calcmode="lin" valueType="num">
                                      <p:cBhvr>
                                        <p:cTn id="86" dur="1000" fill="hold"/>
                                        <p:tgtEl>
                                          <p:spTgt spid="7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1000"/>
                                        <p:tgtEl>
                                          <p:spTgt spid="75"/>
                                        </p:tgtEl>
                                      </p:cBhvr>
                                    </p:animEffect>
                                    <p:anim calcmode="lin" valueType="num">
                                      <p:cBhvr>
                                        <p:cTn id="90" dur="1000" fill="hold"/>
                                        <p:tgtEl>
                                          <p:spTgt spid="75"/>
                                        </p:tgtEl>
                                        <p:attrNameLst>
                                          <p:attrName>ppt_x</p:attrName>
                                        </p:attrNameLst>
                                      </p:cBhvr>
                                      <p:tavLst>
                                        <p:tav tm="0">
                                          <p:val>
                                            <p:strVal val="#ppt_x"/>
                                          </p:val>
                                        </p:tav>
                                        <p:tav tm="100000">
                                          <p:val>
                                            <p:strVal val="#ppt_x"/>
                                          </p:val>
                                        </p:tav>
                                      </p:tavLst>
                                    </p:anim>
                                    <p:anim calcmode="lin" valueType="num">
                                      <p:cBhvr>
                                        <p:cTn id="9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62" grpId="0"/>
      <p:bldP spid="66" grpId="0"/>
      <p:bldP spid="70" grpId="0"/>
      <p:bldP spid="74" grpId="0"/>
      <p:bldP spid="75" grpId="0"/>
      <p:bldP spid="81"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BDD3E19-325E-ECF8-05D7-895E7649F31E}"/>
              </a:ext>
            </a:extLst>
          </p:cNvPr>
          <p:cNvSpPr/>
          <p:nvPr/>
        </p:nvSpPr>
        <p:spPr>
          <a:xfrm>
            <a:off x="548640" y="304800"/>
            <a:ext cx="1722120" cy="563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860CCD1-80A0-16FD-9562-87A02804F94D}"/>
              </a:ext>
            </a:extLst>
          </p:cNvPr>
          <p:cNvSpPr txBox="1"/>
          <p:nvPr/>
        </p:nvSpPr>
        <p:spPr>
          <a:xfrm>
            <a:off x="47570" y="1295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參考文獻</a:t>
            </a:r>
          </a:p>
        </p:txBody>
      </p:sp>
      <p:sp>
        <p:nvSpPr>
          <p:cNvPr id="6" name="文字方塊 5">
            <a:extLst>
              <a:ext uri="{FF2B5EF4-FFF2-40B4-BE49-F238E27FC236}">
                <a16:creationId xmlns:a16="http://schemas.microsoft.com/office/drawing/2014/main" id="{54F7FF8B-9C17-F80C-6873-7E01F7D133C7}"/>
              </a:ext>
            </a:extLst>
          </p:cNvPr>
          <p:cNvSpPr txBox="1"/>
          <p:nvPr/>
        </p:nvSpPr>
        <p:spPr>
          <a:xfrm>
            <a:off x="982980" y="1066779"/>
            <a:ext cx="7178040" cy="3139321"/>
          </a:xfrm>
          <a:prstGeom prst="rect">
            <a:avLst/>
          </a:prstGeom>
          <a:noFill/>
        </p:spPr>
        <p:txBody>
          <a:bodyPr wrap="square">
            <a:spAutoFit/>
          </a:bodyPr>
          <a:lstStyle/>
          <a:p>
            <a:r>
              <a:rPr lang="en-US" altLang="zh-TW" dirty="0">
                <a:hlinkClick r:id="rId3"/>
              </a:rPr>
              <a:t>https://www.wowlavie.com/amp/ae2201677</a:t>
            </a:r>
            <a:endParaRPr lang="en-US" altLang="zh-TW" dirty="0"/>
          </a:p>
          <a:p>
            <a:r>
              <a:rPr lang="en-US" altLang="zh-TW" dirty="0">
                <a:hlinkClick r:id="rId4"/>
              </a:rPr>
              <a:t>https://www.airitilibrary.com/Article/Detail/U00142508201315203500</a:t>
            </a:r>
            <a:endParaRPr lang="en-US" altLang="zh-TW" dirty="0"/>
          </a:p>
          <a:p>
            <a:r>
              <a:rPr lang="en-US" altLang="zh-TW" dirty="0">
                <a:hlinkClick r:id="rId5"/>
              </a:rPr>
              <a:t>https://www.sunnyrush.com/form/index-1.asp?Parser=3,6,40,,,,29,8</a:t>
            </a:r>
            <a:endParaRPr lang="en-US" altLang="zh-TW" dirty="0"/>
          </a:p>
          <a:p>
            <a:r>
              <a:rPr lang="en-US" altLang="zh-TW" dirty="0">
                <a:hlinkClick r:id="rId6"/>
              </a:rPr>
              <a:t>https://miaolitravel.net/article.aspx?sNo=04004497</a:t>
            </a:r>
            <a:endParaRPr lang="en-US" altLang="zh-TW" dirty="0"/>
          </a:p>
          <a:p>
            <a:r>
              <a:rPr lang="en-US" altLang="zh-TW" dirty="0">
                <a:hlinkClick r:id="rId7"/>
              </a:rPr>
              <a:t>https://www.taiwanviptravel.com/articles/yuan-li-town/</a:t>
            </a:r>
            <a:endParaRPr lang="en-US" altLang="zh-TW" dirty="0"/>
          </a:p>
          <a:p>
            <a:r>
              <a:rPr lang="en-US" altLang="zh-TW" dirty="0">
                <a:hlinkClick r:id="rId8"/>
              </a:rPr>
              <a:t>https://cloud.culture.tw/frontsite/inquiry/emapInquiryAction.do?method=showEmapDetail&amp;indexId=43939</a:t>
            </a:r>
            <a:endParaRPr lang="en-US" altLang="zh-TW" dirty="0"/>
          </a:p>
          <a:p>
            <a:r>
              <a:rPr lang="en-US" altLang="zh-TW" dirty="0">
                <a:hlinkClick r:id="rId9"/>
              </a:rPr>
              <a:t>https://www.facebook.com/profile.php?id=100064714027283</a:t>
            </a:r>
            <a:endParaRPr lang="en-US" altLang="zh-TW" dirty="0"/>
          </a:p>
          <a:p>
            <a:r>
              <a:rPr lang="en-US" altLang="zh-TW" dirty="0">
                <a:hlinkClick r:id="rId10"/>
              </a:rPr>
              <a:t>https://miaolirush.com/diy/</a:t>
            </a:r>
            <a:endParaRPr lang="en-US" altLang="zh-TW" dirty="0"/>
          </a:p>
          <a:p>
            <a:r>
              <a:rPr lang="en-US" altLang="zh-TW" dirty="0">
                <a:hlinkClick r:id="rId11"/>
              </a:rPr>
              <a:t>https://zh.wikipedia.org/zhtw/%E8%97%BA%E8%8D%89%E6%96%87%E5%8C%96%E9%A4%A8</a:t>
            </a:r>
            <a:endParaRPr lang="en-US" altLang="zh-TW" dirty="0"/>
          </a:p>
        </p:txBody>
      </p:sp>
    </p:spTree>
    <p:extLst>
      <p:ext uri="{BB962C8B-B14F-4D97-AF65-F5344CB8AC3E}">
        <p14:creationId xmlns:p14="http://schemas.microsoft.com/office/powerpoint/2010/main" val="3562986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16200000">
            <a:off x="1991188" y="-1986779"/>
            <a:ext cx="5161644" cy="9138377"/>
          </a:xfrm>
          <a:prstGeom prst="rect">
            <a:avLst/>
          </a:prstGeom>
        </p:spPr>
      </p:pic>
      <p:sp>
        <p:nvSpPr>
          <p:cNvPr id="3" name="任意多边形 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3270801" y="1313182"/>
            <a:ext cx="1223381" cy="1107742"/>
          </a:xfrm>
          <a:custGeom>
            <a:avLst/>
            <a:gdLst>
              <a:gd name="connsiteX0" fmla="*/ 2343150 w 2343150"/>
              <a:gd name="connsiteY0" fmla="*/ 1543050 h 4800600"/>
              <a:gd name="connsiteX1" fmla="*/ 2343150 w 2343150"/>
              <a:gd name="connsiteY1" fmla="*/ 0 h 4800600"/>
              <a:gd name="connsiteX2" fmla="*/ 0 w 2343150"/>
              <a:gd name="connsiteY2" fmla="*/ 0 h 4800600"/>
              <a:gd name="connsiteX3" fmla="*/ 0 w 2343150"/>
              <a:gd name="connsiteY3" fmla="*/ 4800600 h 4800600"/>
              <a:gd name="connsiteX4" fmla="*/ 2343150 w 2343150"/>
              <a:gd name="connsiteY4" fmla="*/ 4800600 h 4800600"/>
              <a:gd name="connsiteX5" fmla="*/ 2343150 w 2343150"/>
              <a:gd name="connsiteY5" fmla="*/ 417195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480060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cs typeface="+mn-ea"/>
              <a:sym typeface="+mn-lt"/>
            </a:endParaRPr>
          </a:p>
        </p:txBody>
      </p:sp>
      <p:sp>
        <p:nvSpPr>
          <p:cNvPr id="5" name="矩形 259"/>
          <p:cNvSpPr>
            <a:spLocks noChangeArrowheads="1"/>
          </p:cNvSpPr>
          <p:nvPr/>
        </p:nvSpPr>
        <p:spPr bwMode="auto">
          <a:xfrm>
            <a:off x="2379220" y="2673253"/>
            <a:ext cx="4907209"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a:buNone/>
              <a:defRPr/>
            </a:pPr>
            <a:r>
              <a:rPr lang="zh-TW" altLang="en-US" sz="4800" cap="all" dirty="0">
                <a:solidFill>
                  <a:schemeClr val="bg1"/>
                </a:solidFill>
                <a:latin typeface="華康行書體" panose="03000509000000000000" pitchFamily="65" charset="-120"/>
                <a:ea typeface="華康行書體" panose="03000509000000000000" pitchFamily="65" charset="-120"/>
                <a:cs typeface="+mn-ea"/>
                <a:sym typeface="+mn-lt"/>
              </a:rPr>
              <a:t>謝謝大家</a:t>
            </a:r>
            <a:endParaRPr lang="zh-CN" altLang="en-US" sz="4800" cap="all" dirty="0">
              <a:solidFill>
                <a:schemeClr val="bg1"/>
              </a:solidFill>
              <a:latin typeface="華康行書體" panose="03000509000000000000" pitchFamily="65" charset="-120"/>
              <a:ea typeface="華康行書體" panose="03000509000000000000" pitchFamily="65" charset="-120"/>
              <a:cs typeface="+mn-ea"/>
              <a:sym typeface="+mn-lt"/>
            </a:endParaRPr>
          </a:p>
        </p:txBody>
      </p:sp>
      <p:sp>
        <p:nvSpPr>
          <p:cNvPr id="9" name="ValueText"/>
          <p:cNvSpPr txBox="1"/>
          <p:nvPr/>
        </p:nvSpPr>
        <p:spPr>
          <a:xfrm>
            <a:off x="3624251" y="1744965"/>
            <a:ext cx="2417149" cy="357539"/>
          </a:xfrm>
          <a:prstGeom prst="rect">
            <a:avLst/>
          </a:prstGeom>
        </p:spPr>
        <p:txBody>
          <a:bodyPr wrap="none" lIns="0" tIns="0" rIns="0" bIns="0" numCol="1">
            <a:prstTxWarp prst="textPlain">
              <a:avLst>
                <a:gd name="adj" fmla="val 49037"/>
              </a:avLst>
            </a:prstTxWarp>
            <a:normAutofit/>
          </a:bodyPr>
          <a:lstStyle/>
          <a:p>
            <a:r>
              <a:rPr lang="en-US" sz="1500" b="1" dirty="0">
                <a:solidFill>
                  <a:schemeClr val="bg2"/>
                </a:solidFill>
                <a:latin typeface="AaYuanQiman" panose="00020600040101010101" pitchFamily="18" charset="-122"/>
                <a:ea typeface="AaYuanQiman" panose="00020600040101010101" pitchFamily="18" charset="-122"/>
                <a:cs typeface="+mn-ea"/>
                <a:sym typeface="+mn-lt"/>
              </a:rPr>
              <a:t>THANK YOU</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85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15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BDD3E19-325E-ECF8-05D7-895E7649F31E}"/>
              </a:ext>
            </a:extLst>
          </p:cNvPr>
          <p:cNvSpPr/>
          <p:nvPr/>
        </p:nvSpPr>
        <p:spPr>
          <a:xfrm>
            <a:off x="548640" y="304800"/>
            <a:ext cx="1722120" cy="563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95CC6D5A-50CB-5574-2536-DD023699D874}"/>
              </a:ext>
            </a:extLst>
          </p:cNvPr>
          <p:cNvSpPr txBox="1"/>
          <p:nvPr/>
        </p:nvSpPr>
        <p:spPr>
          <a:xfrm>
            <a:off x="1139183" y="341707"/>
            <a:ext cx="1638300" cy="769441"/>
          </a:xfrm>
          <a:prstGeom prst="rect">
            <a:avLst/>
          </a:prstGeom>
          <a:noFill/>
        </p:spPr>
        <p:txBody>
          <a:bodyPr wrap="square" rtlCol="0">
            <a:spAutoFit/>
          </a:bodyPr>
          <a:lstStyle/>
          <a:p>
            <a:pPr algn="ctr">
              <a:spcBef>
                <a:spcPct val="20000"/>
              </a:spcBef>
            </a:pPr>
            <a:r>
              <a:rPr lang="zh-TW" altLang="en-US" sz="44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前言</a:t>
            </a:r>
          </a:p>
        </p:txBody>
      </p:sp>
      <p:grpSp>
        <p:nvGrpSpPr>
          <p:cNvPr id="10" name="组合 8">
            <a:extLst>
              <a:ext uri="{FF2B5EF4-FFF2-40B4-BE49-F238E27FC236}">
                <a16:creationId xmlns:a16="http://schemas.microsoft.com/office/drawing/2014/main" id="{97A39B7B-7084-E3AA-652E-B3A60F8CEE90}"/>
              </a:ext>
            </a:extLst>
          </p:cNvPr>
          <p:cNvGrpSpPr/>
          <p:nvPr/>
        </p:nvGrpSpPr>
        <p:grpSpPr>
          <a:xfrm>
            <a:off x="335280" y="341707"/>
            <a:ext cx="861060" cy="853947"/>
            <a:chOff x="1698" y="3659"/>
            <a:chExt cx="1160" cy="1160"/>
          </a:xfrm>
        </p:grpSpPr>
        <p:sp>
          <p:nvSpPr>
            <p:cNvPr id="11" name="椭圆 9">
              <a:extLst>
                <a:ext uri="{FF2B5EF4-FFF2-40B4-BE49-F238E27FC236}">
                  <a16:creationId xmlns:a16="http://schemas.microsoft.com/office/drawing/2014/main" id="{C7C7357F-B047-5824-C8A0-B58EB6EB3E2A}"/>
                </a:ext>
              </a:extLst>
            </p:cNvPr>
            <p:cNvSpPr/>
            <p:nvPr/>
          </p:nvSpPr>
          <p:spPr>
            <a:xfrm>
              <a:off x="1698" y="3659"/>
              <a:ext cx="1161" cy="1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2" name="Freeform 11">
              <a:extLst>
                <a:ext uri="{FF2B5EF4-FFF2-40B4-BE49-F238E27FC236}">
                  <a16:creationId xmlns:a16="http://schemas.microsoft.com/office/drawing/2014/main" id="{C4A27300-FEF2-3070-76CB-DE28DF64CF7C}"/>
                </a:ext>
              </a:extLst>
            </p:cNvPr>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sz="1350">
                <a:solidFill>
                  <a:schemeClr val="tx1">
                    <a:lumMod val="65000"/>
                    <a:lumOff val="35000"/>
                  </a:schemeClr>
                </a:solidFill>
                <a:cs typeface="+mn-ea"/>
                <a:sym typeface="+mn-lt"/>
              </a:endParaRPr>
            </a:p>
          </p:txBody>
        </p:sp>
      </p:grpSp>
      <p:sp>
        <p:nvSpPr>
          <p:cNvPr id="13" name="文本框 62">
            <a:extLst>
              <a:ext uri="{FF2B5EF4-FFF2-40B4-BE49-F238E27FC236}">
                <a16:creationId xmlns:a16="http://schemas.microsoft.com/office/drawing/2014/main" id="{AD28DCC9-A791-F532-CC50-F92D65EC53CB}"/>
              </a:ext>
            </a:extLst>
          </p:cNvPr>
          <p:cNvSpPr txBox="1"/>
          <p:nvPr/>
        </p:nvSpPr>
        <p:spPr>
          <a:xfrm>
            <a:off x="1367790" y="1198922"/>
            <a:ext cx="6408420" cy="1938992"/>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04800" defTabSz="457200">
              <a:spcBef>
                <a:spcPct val="20000"/>
              </a:spcBef>
            </a:pPr>
            <a:r>
              <a:rPr lang="zh-TW" altLang="zh-TW" sz="2400" cap="all" dirty="0">
                <a:solidFill>
                  <a:schemeClr val="accent4">
                    <a:lumMod val="75000"/>
                  </a:schemeClr>
                </a:solidFill>
                <a:latin typeface="華康行書體" panose="03000509000000000000" pitchFamily="65" charset="-120"/>
                <a:ea typeface="華康行書體" panose="03000509000000000000" pitchFamily="65" charset="-120"/>
                <a:cs typeface="+mn-ea"/>
              </a:rPr>
              <a:t>本團隊利用社群媒體與大家互動，以及利用</a:t>
            </a:r>
            <a:r>
              <a:rPr lang="en-US" altLang="zh-TW" sz="2400" cap="all" dirty="0">
                <a:solidFill>
                  <a:schemeClr val="accent4">
                    <a:lumMod val="75000"/>
                  </a:schemeClr>
                </a:solidFill>
                <a:latin typeface="華康行書體" panose="03000509000000000000" pitchFamily="65" charset="-120"/>
                <a:ea typeface="華康行書體" panose="03000509000000000000" pitchFamily="65" charset="-120"/>
                <a:cs typeface="+mn-ea"/>
              </a:rPr>
              <a:t>TikTok</a:t>
            </a:r>
            <a:r>
              <a:rPr lang="zh-TW" altLang="zh-TW" sz="2400" cap="all" dirty="0">
                <a:solidFill>
                  <a:schemeClr val="accent4">
                    <a:lumMod val="75000"/>
                  </a:schemeClr>
                </a:solidFill>
                <a:latin typeface="華康行書體" panose="03000509000000000000" pitchFamily="65" charset="-120"/>
                <a:ea typeface="華康行書體" panose="03000509000000000000" pitchFamily="65" charset="-120"/>
                <a:cs typeface="+mn-ea"/>
              </a:rPr>
              <a:t>拍攝短視頻方式將藺草的歷史、製作方法、藺草工藝品和相關藝術展覽展現出來，希望這些展品能夠讓您更深入地了解藺草的多樣性和魅力。</a:t>
            </a:r>
          </a:p>
        </p:txBody>
      </p:sp>
      <p:pic>
        <p:nvPicPr>
          <p:cNvPr id="14" name="Picture 2" descr="TikTok 新功能引用創作靈感出處更容易！ | TikTok 新聞室">
            <a:extLst>
              <a:ext uri="{FF2B5EF4-FFF2-40B4-BE49-F238E27FC236}">
                <a16:creationId xmlns:a16="http://schemas.microsoft.com/office/drawing/2014/main" id="{37E46CF9-4E6F-9240-CD1C-C4CE38E58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1" y="3061168"/>
            <a:ext cx="1813560" cy="19102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B臉書商品下單- 小野布房拼布教室">
            <a:extLst>
              <a:ext uri="{FF2B5EF4-FFF2-40B4-BE49-F238E27FC236}">
                <a16:creationId xmlns:a16="http://schemas.microsoft.com/office/drawing/2014/main" id="{0AEE8371-8A32-82C9-34FD-7121B7A35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840" y="3048968"/>
            <a:ext cx="1986399" cy="19863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LINE - 维基百科，自由的百科全书">
            <a:extLst>
              <a:ext uri="{FF2B5EF4-FFF2-40B4-BE49-F238E27FC236}">
                <a16:creationId xmlns:a16="http://schemas.microsoft.com/office/drawing/2014/main" id="{A59742FD-A4C6-54D7-3CA7-2EE247407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801" y="3421119"/>
            <a:ext cx="1337459" cy="13374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86E3010D-6D25-0375-5626-45602EF2DA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822" y="3660551"/>
            <a:ext cx="2337763" cy="98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3062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E83BC-22C6-4285-2E6A-A2451DB54171}"/>
              </a:ext>
            </a:extLst>
          </p:cNvPr>
          <p:cNvSpPr/>
          <p:nvPr/>
        </p:nvSpPr>
        <p:spPr>
          <a:xfrm>
            <a:off x="510540" y="277445"/>
            <a:ext cx="1638300" cy="472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组合 1">
            <a:extLst>
              <a:ext uri="{FF2B5EF4-FFF2-40B4-BE49-F238E27FC236}">
                <a16:creationId xmlns:a16="http://schemas.microsoft.com/office/drawing/2014/main" id="{A1D379EF-9256-81C4-8C04-E8D287F5A72F}"/>
              </a:ext>
            </a:extLst>
          </p:cNvPr>
          <p:cNvGrpSpPr/>
          <p:nvPr/>
        </p:nvGrpSpPr>
        <p:grpSpPr>
          <a:xfrm>
            <a:off x="2557044" y="2267557"/>
            <a:ext cx="3963407" cy="1635508"/>
            <a:chOff x="2557044" y="2266856"/>
            <a:chExt cx="3963407" cy="1635003"/>
          </a:xfrm>
        </p:grpSpPr>
        <p:sp>
          <p:nvSpPr>
            <p:cNvPr id="5" name="Line 34">
              <a:extLst>
                <a:ext uri="{FF2B5EF4-FFF2-40B4-BE49-F238E27FC236}">
                  <a16:creationId xmlns:a16="http://schemas.microsoft.com/office/drawing/2014/main" id="{5C82E3AF-37BD-E625-2C57-D2042AF5E295}"/>
                </a:ext>
              </a:extLst>
            </p:cNvPr>
            <p:cNvSpPr>
              <a:spLocks noChangeShapeType="1"/>
            </p:cNvSpPr>
            <p:nvPr/>
          </p:nvSpPr>
          <p:spPr bwMode="auto">
            <a:xfrm rot="618245" flipV="1">
              <a:off x="5156046" y="2715153"/>
              <a:ext cx="706319" cy="927655"/>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sp>
          <p:nvSpPr>
            <p:cNvPr id="6" name="Line 35">
              <a:extLst>
                <a:ext uri="{FF2B5EF4-FFF2-40B4-BE49-F238E27FC236}">
                  <a16:creationId xmlns:a16="http://schemas.microsoft.com/office/drawing/2014/main" id="{077A6AC4-E5BA-34E2-412C-207C9AD8C660}"/>
                </a:ext>
              </a:extLst>
            </p:cNvPr>
            <p:cNvSpPr>
              <a:spLocks noChangeShapeType="1"/>
            </p:cNvSpPr>
            <p:nvPr/>
          </p:nvSpPr>
          <p:spPr bwMode="auto">
            <a:xfrm rot="618245" flipH="1" flipV="1">
              <a:off x="4546491" y="2266856"/>
              <a:ext cx="221863" cy="1165699"/>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sp>
          <p:nvSpPr>
            <p:cNvPr id="7" name="Line 36">
              <a:extLst>
                <a:ext uri="{FF2B5EF4-FFF2-40B4-BE49-F238E27FC236}">
                  <a16:creationId xmlns:a16="http://schemas.microsoft.com/office/drawing/2014/main" id="{F9682950-8BB2-74D7-A2D4-D76C3866D259}"/>
                </a:ext>
              </a:extLst>
            </p:cNvPr>
            <p:cNvSpPr>
              <a:spLocks noChangeShapeType="1"/>
            </p:cNvSpPr>
            <p:nvPr/>
          </p:nvSpPr>
          <p:spPr bwMode="auto">
            <a:xfrm rot="618245" flipH="1" flipV="1">
              <a:off x="3406727" y="2817010"/>
              <a:ext cx="1000987" cy="636365"/>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sp>
          <p:nvSpPr>
            <p:cNvPr id="8" name="Line 37">
              <a:extLst>
                <a:ext uri="{FF2B5EF4-FFF2-40B4-BE49-F238E27FC236}">
                  <a16:creationId xmlns:a16="http://schemas.microsoft.com/office/drawing/2014/main" id="{F9353B78-0C05-A060-9FFC-EA812FA2E20B}"/>
                </a:ext>
              </a:extLst>
            </p:cNvPr>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chemeClr val="accent2"/>
                </a:solidFill>
                <a:cs typeface="+mn-ea"/>
                <a:sym typeface="+mn-lt"/>
              </a:endParaRPr>
            </a:p>
          </p:txBody>
        </p:sp>
        <p:sp>
          <p:nvSpPr>
            <p:cNvPr id="11" name="Line 38">
              <a:extLst>
                <a:ext uri="{FF2B5EF4-FFF2-40B4-BE49-F238E27FC236}">
                  <a16:creationId xmlns:a16="http://schemas.microsoft.com/office/drawing/2014/main" id="{B917EA78-F3C7-F5F1-036D-DF9A3668DB33}"/>
                </a:ext>
              </a:extLst>
            </p:cNvPr>
            <p:cNvSpPr>
              <a:spLocks noChangeShapeType="1"/>
            </p:cNvSpPr>
            <p:nvPr/>
          </p:nvSpPr>
          <p:spPr bwMode="auto">
            <a:xfrm rot="618245" flipV="1">
              <a:off x="5376923" y="3336189"/>
              <a:ext cx="1143528" cy="565670"/>
            </a:xfrm>
            <a:prstGeom prst="line">
              <a:avLst/>
            </a:prstGeom>
            <a:noFill/>
            <a:ln w="9525">
              <a:solidFill>
                <a:schemeClr val="tx2"/>
              </a:solidFill>
              <a:round/>
              <a:tailEnd type="triangle" w="med" len="med"/>
            </a:ln>
          </p:spPr>
          <p:txBody>
            <a:bodyPr/>
            <a:lstStyle/>
            <a:p>
              <a:endParaRPr lang="zh-CN" altLang="en-US" dirty="0">
                <a:solidFill>
                  <a:schemeClr val="accent2"/>
                </a:solidFill>
                <a:cs typeface="+mn-ea"/>
                <a:sym typeface="+mn-lt"/>
              </a:endParaRPr>
            </a:p>
          </p:txBody>
        </p:sp>
      </p:grpSp>
      <p:sp>
        <p:nvSpPr>
          <p:cNvPr id="13" name="Oval 20">
            <a:extLst>
              <a:ext uri="{FF2B5EF4-FFF2-40B4-BE49-F238E27FC236}">
                <a16:creationId xmlns:a16="http://schemas.microsoft.com/office/drawing/2014/main" id="{61916AAD-7120-AE8A-98FA-43299150E747}"/>
              </a:ext>
            </a:extLst>
          </p:cNvPr>
          <p:cNvSpPr>
            <a:spLocks noChangeArrowheads="1"/>
          </p:cNvSpPr>
          <p:nvPr/>
        </p:nvSpPr>
        <p:spPr bwMode="auto">
          <a:xfrm>
            <a:off x="4270802" y="1391189"/>
            <a:ext cx="807948" cy="805343"/>
          </a:xfrm>
          <a:prstGeom prst="ellipse">
            <a:avLst/>
          </a:prstGeom>
          <a:solidFill>
            <a:schemeClr val="accent3"/>
          </a:solidFill>
          <a:ln w="9525" algn="ctr">
            <a:noFill/>
            <a:round/>
          </a:ln>
        </p:spPr>
        <p:txBody>
          <a:bodyPr wrap="none" anchor="ctr"/>
          <a:lstStyle/>
          <a:p>
            <a:pPr algn="ctr"/>
            <a:r>
              <a:rPr lang="en-US" altLang="zh-CN" sz="2400" dirty="0">
                <a:solidFill>
                  <a:schemeClr val="bg1">
                    <a:lumMod val="95000"/>
                  </a:schemeClr>
                </a:solidFill>
                <a:cs typeface="+mn-ea"/>
                <a:sym typeface="+mn-lt"/>
              </a:rPr>
              <a:t>3</a:t>
            </a:r>
          </a:p>
        </p:txBody>
      </p:sp>
      <p:sp>
        <p:nvSpPr>
          <p:cNvPr id="14" name="Oval 25">
            <a:extLst>
              <a:ext uri="{FF2B5EF4-FFF2-40B4-BE49-F238E27FC236}">
                <a16:creationId xmlns:a16="http://schemas.microsoft.com/office/drawing/2014/main" id="{89FC77DA-67CA-AF07-CCA9-70F7A0241140}"/>
              </a:ext>
            </a:extLst>
          </p:cNvPr>
          <p:cNvSpPr>
            <a:spLocks noChangeArrowheads="1"/>
          </p:cNvSpPr>
          <p:nvPr/>
        </p:nvSpPr>
        <p:spPr bwMode="auto">
          <a:xfrm>
            <a:off x="5648530" y="1812771"/>
            <a:ext cx="807949" cy="805342"/>
          </a:xfrm>
          <a:prstGeom prst="ellipse">
            <a:avLst/>
          </a:prstGeom>
          <a:solidFill>
            <a:schemeClr val="accent4"/>
          </a:solidFill>
          <a:ln w="9525" algn="ctr">
            <a:noFill/>
            <a:round/>
          </a:ln>
        </p:spPr>
        <p:txBody>
          <a:bodyPr wrap="none" anchor="ctr"/>
          <a:lstStyle/>
          <a:p>
            <a:pPr algn="ctr"/>
            <a:r>
              <a:rPr lang="en-US" altLang="zh-CN" sz="2400" dirty="0">
                <a:solidFill>
                  <a:schemeClr val="bg1">
                    <a:lumMod val="95000"/>
                  </a:schemeClr>
                </a:solidFill>
                <a:cs typeface="+mn-ea"/>
                <a:sym typeface="+mn-lt"/>
              </a:rPr>
              <a:t>4</a:t>
            </a:r>
          </a:p>
        </p:txBody>
      </p:sp>
      <p:sp>
        <p:nvSpPr>
          <p:cNvPr id="15" name="Oval 5">
            <a:extLst>
              <a:ext uri="{FF2B5EF4-FFF2-40B4-BE49-F238E27FC236}">
                <a16:creationId xmlns:a16="http://schemas.microsoft.com/office/drawing/2014/main" id="{3FFB9AD4-EE68-BC9D-62F1-E2CF4BFB6496}"/>
              </a:ext>
            </a:extLst>
          </p:cNvPr>
          <p:cNvSpPr>
            <a:spLocks noChangeArrowheads="1"/>
          </p:cNvSpPr>
          <p:nvPr/>
        </p:nvSpPr>
        <p:spPr bwMode="auto">
          <a:xfrm>
            <a:off x="1714836" y="2947924"/>
            <a:ext cx="807948" cy="805343"/>
          </a:xfrm>
          <a:prstGeom prst="ellipse">
            <a:avLst/>
          </a:prstGeom>
          <a:solidFill>
            <a:schemeClr val="accent1"/>
          </a:solidFill>
          <a:ln w="9525" algn="ctr">
            <a:noFill/>
            <a:round/>
          </a:ln>
        </p:spPr>
        <p:txBody>
          <a:bodyPr wrap="none" anchor="ctr"/>
          <a:lstStyle/>
          <a:p>
            <a:pPr algn="ctr"/>
            <a:r>
              <a:rPr lang="en-US" altLang="zh-CN" sz="2400" dirty="0">
                <a:solidFill>
                  <a:schemeClr val="bg1">
                    <a:lumMod val="95000"/>
                  </a:schemeClr>
                </a:solidFill>
                <a:cs typeface="+mn-ea"/>
                <a:sym typeface="+mn-lt"/>
              </a:rPr>
              <a:t>1</a:t>
            </a:r>
          </a:p>
        </p:txBody>
      </p:sp>
      <p:sp>
        <p:nvSpPr>
          <p:cNvPr id="16" name="Oval 10">
            <a:extLst>
              <a:ext uri="{FF2B5EF4-FFF2-40B4-BE49-F238E27FC236}">
                <a16:creationId xmlns:a16="http://schemas.microsoft.com/office/drawing/2014/main" id="{03BEBFE0-C2E3-50AF-BC14-FC7DAF33FC71}"/>
              </a:ext>
            </a:extLst>
          </p:cNvPr>
          <p:cNvSpPr>
            <a:spLocks noChangeArrowheads="1"/>
          </p:cNvSpPr>
          <p:nvPr/>
        </p:nvSpPr>
        <p:spPr bwMode="auto">
          <a:xfrm>
            <a:off x="2649935" y="1889220"/>
            <a:ext cx="807949" cy="805342"/>
          </a:xfrm>
          <a:prstGeom prst="ellipse">
            <a:avLst/>
          </a:prstGeom>
          <a:solidFill>
            <a:schemeClr val="accent2"/>
          </a:solidFill>
          <a:ln w="9525" algn="ctr">
            <a:noFill/>
            <a:round/>
          </a:ln>
        </p:spPr>
        <p:txBody>
          <a:bodyPr wrap="none" anchor="ctr"/>
          <a:lstStyle/>
          <a:p>
            <a:pPr algn="ctr"/>
            <a:r>
              <a:rPr lang="en-US" altLang="zh-CN" sz="2400" dirty="0">
                <a:solidFill>
                  <a:schemeClr val="bg1">
                    <a:lumMod val="95000"/>
                  </a:schemeClr>
                </a:solidFill>
                <a:cs typeface="+mn-ea"/>
                <a:sym typeface="+mn-lt"/>
              </a:rPr>
              <a:t>2</a:t>
            </a:r>
          </a:p>
        </p:txBody>
      </p:sp>
      <p:sp>
        <p:nvSpPr>
          <p:cNvPr id="17" name="Oval 15">
            <a:extLst>
              <a:ext uri="{FF2B5EF4-FFF2-40B4-BE49-F238E27FC236}">
                <a16:creationId xmlns:a16="http://schemas.microsoft.com/office/drawing/2014/main" id="{2B235EA7-13D7-A770-9B2C-44A7A2314A53}"/>
              </a:ext>
            </a:extLst>
          </p:cNvPr>
          <p:cNvSpPr>
            <a:spLocks noChangeArrowheads="1"/>
          </p:cNvSpPr>
          <p:nvPr/>
        </p:nvSpPr>
        <p:spPr bwMode="auto">
          <a:xfrm>
            <a:off x="6621216" y="2941530"/>
            <a:ext cx="807948" cy="805343"/>
          </a:xfrm>
          <a:prstGeom prst="ellipse">
            <a:avLst/>
          </a:prstGeom>
          <a:solidFill>
            <a:schemeClr val="accent1"/>
          </a:solidFill>
          <a:ln w="9525" algn="ctr">
            <a:noFill/>
            <a:round/>
          </a:ln>
        </p:spPr>
        <p:txBody>
          <a:bodyPr wrap="none" anchor="ctr"/>
          <a:lstStyle/>
          <a:p>
            <a:pPr algn="ctr"/>
            <a:r>
              <a:rPr lang="en-US" altLang="zh-CN" sz="2400" dirty="0">
                <a:solidFill>
                  <a:schemeClr val="bg1">
                    <a:lumMod val="95000"/>
                  </a:schemeClr>
                </a:solidFill>
                <a:cs typeface="+mn-ea"/>
                <a:sym typeface="+mn-lt"/>
              </a:rPr>
              <a:t>5</a:t>
            </a:r>
          </a:p>
        </p:txBody>
      </p:sp>
      <p:sp>
        <p:nvSpPr>
          <p:cNvPr id="18" name="Oval 44">
            <a:extLst>
              <a:ext uri="{FF2B5EF4-FFF2-40B4-BE49-F238E27FC236}">
                <a16:creationId xmlns:a16="http://schemas.microsoft.com/office/drawing/2014/main" id="{EEBDA6A9-B40A-2E2C-446F-8D21DC6BB184}"/>
              </a:ext>
            </a:extLst>
          </p:cNvPr>
          <p:cNvSpPr>
            <a:spLocks noChangeArrowheads="1"/>
          </p:cNvSpPr>
          <p:nvPr/>
        </p:nvSpPr>
        <p:spPr bwMode="gray">
          <a:xfrm>
            <a:off x="3790067" y="3239510"/>
            <a:ext cx="1684948" cy="1612833"/>
          </a:xfrm>
          <a:prstGeom prst="ellipse">
            <a:avLst/>
          </a:prstGeom>
          <a:solidFill>
            <a:schemeClr val="accent1"/>
          </a:solidFill>
          <a:ln w="9525" algn="ctr">
            <a:noFill/>
            <a:round/>
          </a:ln>
        </p:spPr>
        <p:txBody>
          <a:bodyPr wrap="none" anchor="ctr"/>
          <a:lstStyle/>
          <a:p>
            <a:pPr algn="ctr">
              <a:spcBef>
                <a:spcPct val="20000"/>
              </a:spcBef>
            </a:pPr>
            <a:r>
              <a:rPr lang="zh-TW" altLang="en-US" sz="2200" cap="all" dirty="0">
                <a:solidFill>
                  <a:schemeClr val="bg1"/>
                </a:solidFill>
                <a:latin typeface="華康行書體" panose="03000509000000000000" pitchFamily="65" charset="-120"/>
                <a:ea typeface="華康行書體" panose="03000509000000000000" pitchFamily="65" charset="-120"/>
                <a:cs typeface="+mn-ea"/>
                <a:sym typeface="+mn-lt"/>
              </a:rPr>
              <a:t>面臨的問題</a:t>
            </a:r>
            <a:endParaRPr lang="zh-CN" altLang="en-US" sz="2200" cap="all" dirty="0">
              <a:solidFill>
                <a:schemeClr val="bg1"/>
              </a:solidFill>
              <a:latin typeface="華康行書體" panose="03000509000000000000" pitchFamily="65" charset="-120"/>
              <a:ea typeface="華康行書體" panose="03000509000000000000" pitchFamily="65" charset="-120"/>
              <a:cs typeface="+mn-ea"/>
              <a:sym typeface="+mn-lt"/>
            </a:endParaRPr>
          </a:p>
        </p:txBody>
      </p:sp>
      <p:sp>
        <p:nvSpPr>
          <p:cNvPr id="19" name="文字方塊 18">
            <a:extLst>
              <a:ext uri="{FF2B5EF4-FFF2-40B4-BE49-F238E27FC236}">
                <a16:creationId xmlns:a16="http://schemas.microsoft.com/office/drawing/2014/main" id="{1F29626A-3609-98F8-9774-2E302609CF2D}"/>
              </a:ext>
            </a:extLst>
          </p:cNvPr>
          <p:cNvSpPr txBox="1"/>
          <p:nvPr/>
        </p:nvSpPr>
        <p:spPr>
          <a:xfrm>
            <a:off x="86497" y="163586"/>
            <a:ext cx="2769877" cy="769441"/>
          </a:xfrm>
          <a:prstGeom prst="rect">
            <a:avLst/>
          </a:prstGeom>
          <a:noFill/>
        </p:spPr>
        <p:txBody>
          <a:bodyPr wrap="square" rtlCol="0">
            <a:spAutoFit/>
          </a:bodyPr>
          <a:lstStyle/>
          <a:p>
            <a:pPr algn="ctr">
              <a:spcBef>
                <a:spcPct val="20000"/>
              </a:spcBef>
            </a:pPr>
            <a:r>
              <a:rPr lang="zh-TW" altLang="en-US" sz="44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研究動機</a:t>
            </a:r>
          </a:p>
        </p:txBody>
      </p:sp>
      <p:sp>
        <p:nvSpPr>
          <p:cNvPr id="20" name="文本框 34">
            <a:extLst>
              <a:ext uri="{FF2B5EF4-FFF2-40B4-BE49-F238E27FC236}">
                <a16:creationId xmlns:a16="http://schemas.microsoft.com/office/drawing/2014/main" id="{806EAF3A-9312-F304-BC53-E37202DF97C4}"/>
              </a:ext>
            </a:extLst>
          </p:cNvPr>
          <p:cNvSpPr txBox="1"/>
          <p:nvPr/>
        </p:nvSpPr>
        <p:spPr>
          <a:xfrm>
            <a:off x="942314" y="2479118"/>
            <a:ext cx="1313180" cy="430887"/>
          </a:xfrm>
          <a:prstGeom prst="rect">
            <a:avLst/>
          </a:prstGeom>
          <a:noFill/>
        </p:spPr>
        <p:txBody>
          <a:bodyPr wrap="none" rtlCol="0">
            <a:spAutoFit/>
          </a:bodyPr>
          <a:lstStyle/>
          <a:p>
            <a:pPr algn="ctr">
              <a:spcBef>
                <a:spcPct val="20000"/>
              </a:spcBef>
            </a:pPr>
            <a:r>
              <a:rPr lang="zh-TW" altLang="zh-TW" sz="2200" cap="all" dirty="0">
                <a:solidFill>
                  <a:schemeClr val="accent3"/>
                </a:solidFill>
                <a:latin typeface="華康行書體" panose="03000509000000000000" pitchFamily="65" charset="-120"/>
                <a:ea typeface="華康行書體" panose="03000509000000000000" pitchFamily="65" charset="-120"/>
                <a:cs typeface="+mn-ea"/>
              </a:rPr>
              <a:t>宣傳不足</a:t>
            </a:r>
            <a:endParaRPr lang="id-ID" sz="2200" cap="all" dirty="0">
              <a:solidFill>
                <a:schemeClr val="accent3"/>
              </a:solidFill>
              <a:latin typeface="華康行書體" panose="03000509000000000000" pitchFamily="65" charset="-120"/>
              <a:ea typeface="華康行書體" panose="03000509000000000000" pitchFamily="65" charset="-120"/>
              <a:cs typeface="+mn-ea"/>
              <a:sym typeface="+mn-lt"/>
            </a:endParaRPr>
          </a:p>
        </p:txBody>
      </p:sp>
      <p:sp>
        <p:nvSpPr>
          <p:cNvPr id="21" name="文本框 34">
            <a:extLst>
              <a:ext uri="{FF2B5EF4-FFF2-40B4-BE49-F238E27FC236}">
                <a16:creationId xmlns:a16="http://schemas.microsoft.com/office/drawing/2014/main" id="{C0FD6447-5614-623D-A564-9C4DC96536C0}"/>
              </a:ext>
            </a:extLst>
          </p:cNvPr>
          <p:cNvSpPr txBox="1"/>
          <p:nvPr/>
        </p:nvSpPr>
        <p:spPr>
          <a:xfrm>
            <a:off x="1471435" y="1035117"/>
            <a:ext cx="1946129" cy="769441"/>
          </a:xfrm>
          <a:prstGeom prst="rect">
            <a:avLst/>
          </a:prstGeom>
          <a:noFill/>
        </p:spPr>
        <p:txBody>
          <a:bodyPr wrap="square" rtlCol="0">
            <a:spAutoFit/>
          </a:bodyPr>
          <a:lstStyle/>
          <a:p>
            <a:pPr algn="ctr">
              <a:spcBef>
                <a:spcPct val="20000"/>
              </a:spcBef>
            </a:pPr>
            <a:r>
              <a:rPr lang="zh-TW" altLang="zh-TW" sz="2200" cap="all" dirty="0">
                <a:solidFill>
                  <a:schemeClr val="accent3"/>
                </a:solidFill>
                <a:latin typeface="華康行書體" panose="03000509000000000000" pitchFamily="65" charset="-120"/>
                <a:ea typeface="華康行書體" panose="03000509000000000000" pitchFamily="65" charset="-120"/>
                <a:cs typeface="+mn-ea"/>
              </a:rPr>
              <a:t>缺乏互動性的展示方式</a:t>
            </a:r>
            <a:endParaRPr lang="id-ID" sz="2200" cap="all" dirty="0">
              <a:solidFill>
                <a:schemeClr val="accent3"/>
              </a:solidFill>
              <a:latin typeface="華康行書體" panose="03000509000000000000" pitchFamily="65" charset="-120"/>
              <a:ea typeface="華康行書體" panose="03000509000000000000" pitchFamily="65" charset="-120"/>
              <a:cs typeface="+mn-ea"/>
              <a:sym typeface="+mn-lt"/>
            </a:endParaRPr>
          </a:p>
        </p:txBody>
      </p:sp>
      <p:sp>
        <p:nvSpPr>
          <p:cNvPr id="22" name="文本框 34">
            <a:extLst>
              <a:ext uri="{FF2B5EF4-FFF2-40B4-BE49-F238E27FC236}">
                <a16:creationId xmlns:a16="http://schemas.microsoft.com/office/drawing/2014/main" id="{A3D045F2-EED6-8961-0EFF-9D9F9C4C07CB}"/>
              </a:ext>
            </a:extLst>
          </p:cNvPr>
          <p:cNvSpPr txBox="1"/>
          <p:nvPr/>
        </p:nvSpPr>
        <p:spPr>
          <a:xfrm>
            <a:off x="3629339" y="406903"/>
            <a:ext cx="2090873" cy="769441"/>
          </a:xfrm>
          <a:prstGeom prst="rect">
            <a:avLst/>
          </a:prstGeom>
          <a:noFill/>
        </p:spPr>
        <p:txBody>
          <a:bodyPr wrap="square" rtlCol="0">
            <a:spAutoFit/>
          </a:bodyPr>
          <a:lstStyle/>
          <a:p>
            <a:pPr algn="ctr">
              <a:spcBef>
                <a:spcPct val="20000"/>
              </a:spcBef>
            </a:pPr>
            <a:r>
              <a:rPr lang="zh-TW" altLang="zh-TW" sz="2200" cap="all" dirty="0">
                <a:solidFill>
                  <a:schemeClr val="accent3"/>
                </a:solidFill>
                <a:latin typeface="華康行書體" panose="03000509000000000000" pitchFamily="65" charset="-120"/>
                <a:ea typeface="華康行書體" panose="03000509000000000000" pitchFamily="65" charset="-120"/>
                <a:cs typeface="+mn-ea"/>
              </a:rPr>
              <a:t>吸引不同年齡層觀眾的挑戰</a:t>
            </a:r>
            <a:endParaRPr lang="id-ID" sz="2200" cap="all" dirty="0">
              <a:solidFill>
                <a:schemeClr val="accent3"/>
              </a:solidFill>
              <a:latin typeface="華康行書體" panose="03000509000000000000" pitchFamily="65" charset="-120"/>
              <a:ea typeface="華康行書體" panose="03000509000000000000" pitchFamily="65" charset="-120"/>
              <a:cs typeface="+mn-ea"/>
              <a:sym typeface="+mn-lt"/>
            </a:endParaRPr>
          </a:p>
        </p:txBody>
      </p:sp>
      <p:sp>
        <p:nvSpPr>
          <p:cNvPr id="23" name="文本框 34">
            <a:extLst>
              <a:ext uri="{FF2B5EF4-FFF2-40B4-BE49-F238E27FC236}">
                <a16:creationId xmlns:a16="http://schemas.microsoft.com/office/drawing/2014/main" id="{41DD5850-4CBF-80A0-22D6-BE46EF3481CB}"/>
              </a:ext>
            </a:extLst>
          </p:cNvPr>
          <p:cNvSpPr txBox="1"/>
          <p:nvPr/>
        </p:nvSpPr>
        <p:spPr>
          <a:xfrm>
            <a:off x="5741717" y="1024419"/>
            <a:ext cx="2090873" cy="769441"/>
          </a:xfrm>
          <a:prstGeom prst="rect">
            <a:avLst/>
          </a:prstGeom>
          <a:noFill/>
        </p:spPr>
        <p:txBody>
          <a:bodyPr wrap="square" rtlCol="0">
            <a:spAutoFit/>
          </a:bodyPr>
          <a:lstStyle>
            <a:defPPr>
              <a:defRPr lang="en-US"/>
            </a:defPPr>
            <a:lvl1pPr algn="ctr">
              <a:spcBef>
                <a:spcPct val="20000"/>
              </a:spcBef>
              <a:defRPr sz="2200" cap="all">
                <a:solidFill>
                  <a:schemeClr val="accent3"/>
                </a:solidFill>
                <a:latin typeface="華康行書體" panose="03000509000000000000" pitchFamily="65" charset="-120"/>
                <a:ea typeface="華康行書體" panose="03000509000000000000" pitchFamily="65" charset="-120"/>
                <a:cs typeface="+mn-ea"/>
              </a:defRPr>
            </a:lvl1pPr>
          </a:lstStyle>
          <a:p>
            <a:r>
              <a:rPr lang="zh-TW" altLang="zh-TW" dirty="0"/>
              <a:t>利用社群媒體的不足</a:t>
            </a:r>
            <a:endParaRPr lang="id-ID" dirty="0">
              <a:sym typeface="+mn-lt"/>
            </a:endParaRPr>
          </a:p>
        </p:txBody>
      </p:sp>
      <p:sp>
        <p:nvSpPr>
          <p:cNvPr id="24" name="文本框 34">
            <a:extLst>
              <a:ext uri="{FF2B5EF4-FFF2-40B4-BE49-F238E27FC236}">
                <a16:creationId xmlns:a16="http://schemas.microsoft.com/office/drawing/2014/main" id="{B9401062-29DF-5B8E-B7E0-1D76B8D3F26B}"/>
              </a:ext>
            </a:extLst>
          </p:cNvPr>
          <p:cNvSpPr txBox="1"/>
          <p:nvPr/>
        </p:nvSpPr>
        <p:spPr>
          <a:xfrm>
            <a:off x="6843067" y="2187823"/>
            <a:ext cx="2090873" cy="769441"/>
          </a:xfrm>
          <a:prstGeom prst="rect">
            <a:avLst/>
          </a:prstGeom>
          <a:noFill/>
        </p:spPr>
        <p:txBody>
          <a:bodyPr wrap="square" rtlCol="0">
            <a:spAutoFit/>
          </a:bodyPr>
          <a:lstStyle>
            <a:defPPr>
              <a:defRPr lang="en-US"/>
            </a:defPPr>
            <a:lvl1pPr algn="ctr">
              <a:spcBef>
                <a:spcPct val="20000"/>
              </a:spcBef>
              <a:defRPr sz="2200" cap="all">
                <a:solidFill>
                  <a:schemeClr val="accent3"/>
                </a:solidFill>
                <a:latin typeface="華康行書體" panose="03000509000000000000" pitchFamily="65" charset="-120"/>
                <a:ea typeface="華康行書體" panose="03000509000000000000" pitchFamily="65" charset="-120"/>
                <a:cs typeface="+mn-ea"/>
              </a:defRPr>
            </a:lvl1pPr>
          </a:lstStyle>
          <a:p>
            <a:r>
              <a:rPr lang="zh-TW" altLang="zh-TW" dirty="0"/>
              <a:t>缺乏新媒體短視頻的應用</a:t>
            </a:r>
            <a:endParaRPr lang="id-ID"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BDD3E19-325E-ECF8-05D7-895E7649F31E}"/>
              </a:ext>
            </a:extLst>
          </p:cNvPr>
          <p:cNvSpPr/>
          <p:nvPr/>
        </p:nvSpPr>
        <p:spPr>
          <a:xfrm>
            <a:off x="548640" y="304800"/>
            <a:ext cx="1722120" cy="563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26BF6456-DBFA-EE12-A555-9FDC671B7B3C}"/>
              </a:ext>
            </a:extLst>
          </p:cNvPr>
          <p:cNvSpPr txBox="1"/>
          <p:nvPr/>
        </p:nvSpPr>
        <p:spPr>
          <a:xfrm>
            <a:off x="47570" y="533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市場分析</a:t>
            </a:r>
          </a:p>
        </p:txBody>
      </p:sp>
      <p:sp>
        <p:nvSpPr>
          <p:cNvPr id="3" name="TextBox 30">
            <a:extLst>
              <a:ext uri="{FF2B5EF4-FFF2-40B4-BE49-F238E27FC236}">
                <a16:creationId xmlns:a16="http://schemas.microsoft.com/office/drawing/2014/main" id="{BBCEE9DD-4B7C-E307-15ED-9D333F243351}"/>
              </a:ext>
            </a:extLst>
          </p:cNvPr>
          <p:cNvSpPr txBox="1"/>
          <p:nvPr/>
        </p:nvSpPr>
        <p:spPr>
          <a:xfrm>
            <a:off x="2375690" y="727740"/>
            <a:ext cx="1094746" cy="430887"/>
          </a:xfrm>
          <a:prstGeom prst="rect">
            <a:avLst/>
          </a:prstGeom>
          <a:noFill/>
        </p:spPr>
        <p:txBody>
          <a:bodyPr wrap="square" lIns="0" tIns="0" rIns="0" bIns="0" rtlCol="0">
            <a:spAutoFit/>
          </a:bodyPr>
          <a:lstStyle/>
          <a:p>
            <a:r>
              <a:rPr lang="en-US" altLang="zh-TW" sz="2800" cap="all" dirty="0">
                <a:solidFill>
                  <a:schemeClr val="accent3"/>
                </a:solidFill>
                <a:latin typeface="華康行書體" panose="03000509000000000000" pitchFamily="65" charset="-120"/>
                <a:ea typeface="華康行書體" panose="03000509000000000000" pitchFamily="65" charset="-120"/>
                <a:cs typeface="+mn-ea"/>
                <a:sym typeface="+mn-lt"/>
              </a:rPr>
              <a:t>S</a:t>
            </a:r>
            <a:r>
              <a:rPr lang="zh-TW" altLang="en-US" sz="2800" cap="all" dirty="0">
                <a:solidFill>
                  <a:schemeClr val="accent3"/>
                </a:solidFill>
                <a:latin typeface="華康行書體" panose="03000509000000000000" pitchFamily="65" charset="-120"/>
                <a:ea typeface="華康行書體" panose="03000509000000000000" pitchFamily="65" charset="-120"/>
                <a:cs typeface="+mn-ea"/>
                <a:sym typeface="+mn-lt"/>
              </a:rPr>
              <a:t>優勢</a:t>
            </a:r>
            <a:endParaRPr lang="zh-CN" altLang="en-US" sz="2800" cap="all" dirty="0">
              <a:solidFill>
                <a:schemeClr val="accent3"/>
              </a:solidFill>
              <a:latin typeface="華康行書體" panose="03000509000000000000" pitchFamily="65" charset="-120"/>
              <a:ea typeface="華康行書體" panose="03000509000000000000" pitchFamily="65" charset="-120"/>
              <a:cs typeface="+mn-ea"/>
              <a:sym typeface="+mn-lt"/>
            </a:endParaRPr>
          </a:p>
        </p:txBody>
      </p:sp>
      <p:sp>
        <p:nvSpPr>
          <p:cNvPr id="12" name="矩形: 圓角 11">
            <a:extLst>
              <a:ext uri="{FF2B5EF4-FFF2-40B4-BE49-F238E27FC236}">
                <a16:creationId xmlns:a16="http://schemas.microsoft.com/office/drawing/2014/main" id="{70B8B13F-8BE7-7A58-30CB-AFDE8E54CB1C}"/>
              </a:ext>
            </a:extLst>
          </p:cNvPr>
          <p:cNvSpPr/>
          <p:nvPr/>
        </p:nvSpPr>
        <p:spPr>
          <a:xfrm>
            <a:off x="745210" y="709877"/>
            <a:ext cx="4366953" cy="197998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TextBox 30">
            <a:extLst>
              <a:ext uri="{FF2B5EF4-FFF2-40B4-BE49-F238E27FC236}">
                <a16:creationId xmlns:a16="http://schemas.microsoft.com/office/drawing/2014/main" id="{67720399-547D-E7C6-94F4-D5A2B9C36CCE}"/>
              </a:ext>
            </a:extLst>
          </p:cNvPr>
          <p:cNvSpPr txBox="1"/>
          <p:nvPr/>
        </p:nvSpPr>
        <p:spPr>
          <a:xfrm>
            <a:off x="6074734" y="2780170"/>
            <a:ext cx="1278565" cy="430887"/>
          </a:xfrm>
          <a:prstGeom prst="rect">
            <a:avLst/>
          </a:prstGeom>
          <a:noFill/>
        </p:spPr>
        <p:txBody>
          <a:bodyPr wrap="square" lIns="0" tIns="0" rIns="0" bIns="0" rtlCol="0">
            <a:spAutoFit/>
          </a:bodyPr>
          <a:lstStyle/>
          <a:p>
            <a:r>
              <a:rPr lang="en-US" altLang="zh-CN" sz="2800" cap="all" dirty="0">
                <a:solidFill>
                  <a:schemeClr val="accent3"/>
                </a:solidFill>
                <a:latin typeface="華康行書體" panose="03000509000000000000" pitchFamily="65" charset="-120"/>
                <a:ea typeface="華康行書體" panose="03000509000000000000" pitchFamily="65" charset="-120"/>
                <a:cs typeface="+mn-ea"/>
                <a:sym typeface="+mn-lt"/>
              </a:rPr>
              <a:t>W</a:t>
            </a:r>
            <a:r>
              <a:rPr lang="zh-TW" altLang="en-US" sz="2800" cap="all" dirty="0">
                <a:solidFill>
                  <a:schemeClr val="accent3"/>
                </a:solidFill>
                <a:latin typeface="華康行書體" panose="03000509000000000000" pitchFamily="65" charset="-120"/>
                <a:ea typeface="華康行書體" panose="03000509000000000000" pitchFamily="65" charset="-120"/>
                <a:cs typeface="+mn-ea"/>
                <a:sym typeface="+mn-lt"/>
              </a:rPr>
              <a:t>劣勢</a:t>
            </a:r>
            <a:endParaRPr lang="zh-CN" altLang="en-US" sz="2800" cap="all" dirty="0">
              <a:solidFill>
                <a:schemeClr val="accent3"/>
              </a:solidFill>
              <a:latin typeface="華康行書體" panose="03000509000000000000" pitchFamily="65" charset="-120"/>
              <a:ea typeface="華康行書體" panose="03000509000000000000" pitchFamily="65" charset="-120"/>
              <a:cs typeface="+mn-ea"/>
              <a:sym typeface="+mn-lt"/>
            </a:endParaRPr>
          </a:p>
        </p:txBody>
      </p:sp>
      <p:sp>
        <p:nvSpPr>
          <p:cNvPr id="19" name="矩形: 圓角 18">
            <a:extLst>
              <a:ext uri="{FF2B5EF4-FFF2-40B4-BE49-F238E27FC236}">
                <a16:creationId xmlns:a16="http://schemas.microsoft.com/office/drawing/2014/main" id="{74EEF62A-52C1-EDA7-E37E-F44EF1045C0C}"/>
              </a:ext>
            </a:extLst>
          </p:cNvPr>
          <p:cNvSpPr/>
          <p:nvPr/>
        </p:nvSpPr>
        <p:spPr>
          <a:xfrm>
            <a:off x="4229100" y="2765839"/>
            <a:ext cx="4556760" cy="21353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descr="一張含有 文字, 螢幕擷取畫面, 字型, 標誌 的圖片&#10;&#10;自動產生的描述">
            <a:extLst>
              <a:ext uri="{FF2B5EF4-FFF2-40B4-BE49-F238E27FC236}">
                <a16:creationId xmlns:a16="http://schemas.microsoft.com/office/drawing/2014/main" id="{317EAFEB-4D69-6AE1-BD37-625508AF5B05}"/>
              </a:ext>
            </a:extLst>
          </p:cNvPr>
          <p:cNvPicPr>
            <a:picLocks noChangeAspect="1"/>
          </p:cNvPicPr>
          <p:nvPr/>
        </p:nvPicPr>
        <p:blipFill>
          <a:blip r:embed="rId3"/>
          <a:stretch>
            <a:fillRect/>
          </a:stretch>
        </p:blipFill>
        <p:spPr>
          <a:xfrm>
            <a:off x="932941" y="2793635"/>
            <a:ext cx="2885498" cy="2135332"/>
          </a:xfrm>
          <a:prstGeom prst="rect">
            <a:avLst/>
          </a:prstGeom>
        </p:spPr>
      </p:pic>
      <p:sp>
        <p:nvSpPr>
          <p:cNvPr id="8" name="TextBox 29">
            <a:extLst>
              <a:ext uri="{FF2B5EF4-FFF2-40B4-BE49-F238E27FC236}">
                <a16:creationId xmlns:a16="http://schemas.microsoft.com/office/drawing/2014/main" id="{41FE2313-9276-B5B4-8531-756E5FDBDA0F}"/>
              </a:ext>
            </a:extLst>
          </p:cNvPr>
          <p:cNvSpPr txBox="1"/>
          <p:nvPr/>
        </p:nvSpPr>
        <p:spPr>
          <a:xfrm>
            <a:off x="981859" y="1251059"/>
            <a:ext cx="3882408" cy="1107996"/>
          </a:xfrm>
          <a:prstGeom prst="rect">
            <a:avLst/>
          </a:prstGeom>
          <a:noFill/>
        </p:spPr>
        <p:txBody>
          <a:bodyPr wrap="square" lIns="0" tIns="0" rIns="0" bIns="0" rtlCol="0">
            <a:spAutoFit/>
          </a:bodyPr>
          <a:lstStyle/>
          <a:p>
            <a:r>
              <a:rPr lang="en-US" altLang="zh-TW" cap="all" dirty="0">
                <a:latin typeface="華康行書體" panose="03000509000000000000" pitchFamily="65" charset="-120"/>
                <a:ea typeface="華康行書體" panose="03000509000000000000" pitchFamily="65" charset="-120"/>
                <a:cs typeface="+mn-ea"/>
              </a:rPr>
              <a:t>1.</a:t>
            </a:r>
            <a:r>
              <a:rPr lang="zh-TW" altLang="zh-TW" cap="all" dirty="0">
                <a:latin typeface="華康行書體" panose="03000509000000000000" pitchFamily="65" charset="-120"/>
                <a:ea typeface="華康行書體" panose="03000509000000000000" pitchFamily="65" charset="-120"/>
                <a:cs typeface="+mn-ea"/>
              </a:rPr>
              <a:t>具有獨特的地方特色和歷史價值</a:t>
            </a:r>
            <a:r>
              <a:rPr lang="zh-TW" altLang="en-US" cap="all" dirty="0">
                <a:latin typeface="華康行書體" panose="03000509000000000000" pitchFamily="65" charset="-120"/>
                <a:ea typeface="華康行書體" panose="03000509000000000000" pitchFamily="65" charset="-120"/>
                <a:cs typeface="+mn-ea"/>
              </a:rPr>
              <a:t>。</a:t>
            </a:r>
            <a:endParaRPr lang="en-US" altLang="zh-TW" cap="all" dirty="0">
              <a:latin typeface="華康行書體" panose="03000509000000000000" pitchFamily="65" charset="-120"/>
              <a:ea typeface="華康行書體" panose="03000509000000000000" pitchFamily="65" charset="-120"/>
              <a:cs typeface="+mn-ea"/>
            </a:endParaRPr>
          </a:p>
          <a:p>
            <a:r>
              <a:rPr lang="en-US" altLang="zh-TW" cap="all" dirty="0">
                <a:latin typeface="華康行書體" panose="03000509000000000000" pitchFamily="65" charset="-120"/>
                <a:ea typeface="華康行書體" panose="03000509000000000000" pitchFamily="65" charset="-120"/>
                <a:cs typeface="+mn-ea"/>
              </a:rPr>
              <a:t>2.</a:t>
            </a:r>
            <a:r>
              <a:rPr lang="zh-TW" altLang="en-US" cap="all" dirty="0">
                <a:latin typeface="華康行書體" panose="03000509000000000000" pitchFamily="65" charset="-120"/>
                <a:ea typeface="華康行書體" panose="03000509000000000000" pitchFamily="65" charset="-120"/>
                <a:cs typeface="+mn-ea"/>
              </a:rPr>
              <a:t>有多位獲得「台灣工藝之家」殊榮的工藝家。</a:t>
            </a:r>
          </a:p>
          <a:p>
            <a:r>
              <a:rPr lang="en-US" altLang="zh-TW" cap="all" dirty="0">
                <a:latin typeface="華康行書體" panose="03000509000000000000" pitchFamily="65" charset="-120"/>
                <a:ea typeface="華康行書體" panose="03000509000000000000" pitchFamily="65" charset="-120"/>
                <a:cs typeface="+mn-ea"/>
              </a:rPr>
              <a:t>3.</a:t>
            </a:r>
            <a:r>
              <a:rPr lang="zh-TW" altLang="en-US" cap="all" dirty="0">
                <a:latin typeface="華康行書體" panose="03000509000000000000" pitchFamily="65" charset="-120"/>
                <a:ea typeface="華康行書體" panose="03000509000000000000" pitchFamily="65" charset="-120"/>
                <a:cs typeface="+mn-ea"/>
              </a:rPr>
              <a:t>發展多樣性產品。</a:t>
            </a:r>
          </a:p>
        </p:txBody>
      </p:sp>
      <p:sp>
        <p:nvSpPr>
          <p:cNvPr id="21" name="文字方塊 20">
            <a:extLst>
              <a:ext uri="{FF2B5EF4-FFF2-40B4-BE49-F238E27FC236}">
                <a16:creationId xmlns:a16="http://schemas.microsoft.com/office/drawing/2014/main" id="{A34432A5-98B4-997B-0D21-783926E01C82}"/>
              </a:ext>
            </a:extLst>
          </p:cNvPr>
          <p:cNvSpPr txBox="1"/>
          <p:nvPr/>
        </p:nvSpPr>
        <p:spPr>
          <a:xfrm>
            <a:off x="4457068" y="3346376"/>
            <a:ext cx="4100824" cy="1200329"/>
          </a:xfrm>
          <a:prstGeom prst="rect">
            <a:avLst/>
          </a:prstGeom>
          <a:noFill/>
        </p:spPr>
        <p:txBody>
          <a:bodyPr wrap="square">
            <a:spAutoFit/>
          </a:bodyPr>
          <a:lstStyle/>
          <a:p>
            <a:r>
              <a:rPr lang="en-US" altLang="zh-TW" cap="all" dirty="0">
                <a:latin typeface="華康行書體" panose="03000509000000000000" pitchFamily="65" charset="-120"/>
                <a:ea typeface="華康行書體" panose="03000509000000000000" pitchFamily="65" charset="-120"/>
                <a:cs typeface="+mn-ea"/>
              </a:rPr>
              <a:t>1.</a:t>
            </a:r>
            <a:r>
              <a:rPr lang="zh-TW" altLang="en-US" cap="all" dirty="0">
                <a:latin typeface="華康行書體" panose="03000509000000000000" pitchFamily="65" charset="-120"/>
                <a:ea typeface="華康行書體" panose="03000509000000000000" pitchFamily="65" charset="-120"/>
                <a:cs typeface="+mn-ea"/>
              </a:rPr>
              <a:t>線上購物功能不足</a:t>
            </a:r>
            <a:r>
              <a:rPr lang="zh-TW" altLang="zh-TW" cap="all" dirty="0">
                <a:latin typeface="華康行書體" panose="03000509000000000000" pitchFamily="65" charset="-120"/>
                <a:ea typeface="華康行書體" panose="03000509000000000000" pitchFamily="65" charset="-120"/>
                <a:cs typeface="+mn-ea"/>
              </a:rPr>
              <a:t>。</a:t>
            </a:r>
            <a:endParaRPr lang="en-US" altLang="zh-TW" cap="all" dirty="0">
              <a:latin typeface="華康行書體" panose="03000509000000000000" pitchFamily="65" charset="-120"/>
              <a:ea typeface="華康行書體" panose="03000509000000000000" pitchFamily="65" charset="-120"/>
              <a:cs typeface="+mn-ea"/>
            </a:endParaRPr>
          </a:p>
          <a:p>
            <a:r>
              <a:rPr lang="en-US" altLang="zh-TW" cap="all" dirty="0">
                <a:latin typeface="華康行書體" panose="03000509000000000000" pitchFamily="65" charset="-120"/>
                <a:ea typeface="華康行書體" panose="03000509000000000000" pitchFamily="65" charset="-120"/>
                <a:cs typeface="+mn-ea"/>
              </a:rPr>
              <a:t>2.</a:t>
            </a:r>
            <a:r>
              <a:rPr lang="zh-TW" altLang="en-US" cap="all" dirty="0">
                <a:latin typeface="華康行書體" panose="03000509000000000000" pitchFamily="65" charset="-120"/>
                <a:ea typeface="華康行書體" panose="03000509000000000000" pitchFamily="65" charset="-120"/>
                <a:cs typeface="+mn-ea"/>
              </a:rPr>
              <a:t>生產以手工為主，產品無法大量生產。</a:t>
            </a:r>
          </a:p>
          <a:p>
            <a:r>
              <a:rPr lang="en-US" altLang="zh-TW" cap="all" dirty="0">
                <a:latin typeface="華康行書體" panose="03000509000000000000" pitchFamily="65" charset="-120"/>
                <a:ea typeface="華康行書體" panose="03000509000000000000" pitchFamily="65" charset="-120"/>
                <a:cs typeface="+mn-ea"/>
              </a:rPr>
              <a:t>3.</a:t>
            </a:r>
            <a:r>
              <a:rPr lang="zh-TW" altLang="en-US" cap="all" dirty="0">
                <a:latin typeface="華康行書體" panose="03000509000000000000" pitchFamily="65" charset="-120"/>
                <a:ea typeface="華康行書體" panose="03000509000000000000" pitchFamily="65" charset="-120"/>
                <a:cs typeface="+mn-ea"/>
              </a:rPr>
              <a:t>行銷通路的建立不足，無法將商品做有效的宣傳。</a:t>
            </a:r>
          </a:p>
        </p:txBody>
      </p:sp>
    </p:spTree>
    <p:extLst>
      <p:ext uri="{BB962C8B-B14F-4D97-AF65-F5344CB8AC3E}">
        <p14:creationId xmlns:p14="http://schemas.microsoft.com/office/powerpoint/2010/main" val="3988179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Scale>
                                      <p:cBhvr>
                                        <p:cTn id="1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3"/>
                                        </p:tgtEl>
                                        <p:attrNameLst>
                                          <p:attrName>ppt_x</p:attrName>
                                          <p:attrName>ppt_y</p:attrName>
                                        </p:attrNameLst>
                                      </p:cBhvr>
                                    </p:animMotion>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BDD3E19-325E-ECF8-05D7-895E7649F31E}"/>
              </a:ext>
            </a:extLst>
          </p:cNvPr>
          <p:cNvSpPr/>
          <p:nvPr/>
        </p:nvSpPr>
        <p:spPr>
          <a:xfrm>
            <a:off x="548640" y="304800"/>
            <a:ext cx="1722120" cy="563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64637FAE-9255-8CA5-FE3D-4CBDDD050CE2}"/>
              </a:ext>
            </a:extLst>
          </p:cNvPr>
          <p:cNvSpPr txBox="1"/>
          <p:nvPr/>
        </p:nvSpPr>
        <p:spPr>
          <a:xfrm>
            <a:off x="47570" y="533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市場分析</a:t>
            </a:r>
          </a:p>
        </p:txBody>
      </p:sp>
      <p:sp>
        <p:nvSpPr>
          <p:cNvPr id="3" name="TextBox 30">
            <a:extLst>
              <a:ext uri="{FF2B5EF4-FFF2-40B4-BE49-F238E27FC236}">
                <a16:creationId xmlns:a16="http://schemas.microsoft.com/office/drawing/2014/main" id="{CA79FF0D-B946-1BDD-BFA1-17CA7F8E0CDB}"/>
              </a:ext>
            </a:extLst>
          </p:cNvPr>
          <p:cNvSpPr txBox="1"/>
          <p:nvPr/>
        </p:nvSpPr>
        <p:spPr>
          <a:xfrm>
            <a:off x="2032481" y="1080116"/>
            <a:ext cx="1002685" cy="430887"/>
          </a:xfrm>
          <a:prstGeom prst="rect">
            <a:avLst/>
          </a:prstGeom>
          <a:noFill/>
        </p:spPr>
        <p:txBody>
          <a:bodyPr wrap="square" lIns="0" tIns="0" rIns="0" bIns="0" rtlCol="0">
            <a:spAutoFit/>
          </a:bodyPr>
          <a:lstStyle/>
          <a:p>
            <a:r>
              <a:rPr lang="en-US" altLang="zh-TW" sz="2800" cap="all" dirty="0">
                <a:solidFill>
                  <a:schemeClr val="accent3"/>
                </a:solidFill>
                <a:latin typeface="華康行書體" panose="03000509000000000000" pitchFamily="65" charset="-120"/>
                <a:ea typeface="華康行書體" panose="03000509000000000000" pitchFamily="65" charset="-120"/>
                <a:cs typeface="+mn-ea"/>
                <a:sym typeface="+mn-lt"/>
              </a:rPr>
              <a:t>O</a:t>
            </a:r>
            <a:r>
              <a:rPr lang="zh-TW" altLang="en-US" sz="2800" cap="all" dirty="0">
                <a:solidFill>
                  <a:schemeClr val="accent3"/>
                </a:solidFill>
                <a:latin typeface="華康行書體" panose="03000509000000000000" pitchFamily="65" charset="-120"/>
                <a:ea typeface="華康行書體" panose="03000509000000000000" pitchFamily="65" charset="-120"/>
                <a:cs typeface="+mn-ea"/>
                <a:sym typeface="+mn-lt"/>
              </a:rPr>
              <a:t>機會</a:t>
            </a:r>
            <a:endParaRPr lang="en-US" altLang="zh-TW" sz="2800" cap="all" dirty="0">
              <a:solidFill>
                <a:schemeClr val="accent3"/>
              </a:solidFill>
              <a:latin typeface="華康行書體" panose="03000509000000000000" pitchFamily="65" charset="-120"/>
              <a:ea typeface="華康行書體" panose="03000509000000000000" pitchFamily="65" charset="-120"/>
              <a:cs typeface="+mn-ea"/>
              <a:sym typeface="+mn-lt"/>
            </a:endParaRPr>
          </a:p>
        </p:txBody>
      </p:sp>
      <p:sp>
        <p:nvSpPr>
          <p:cNvPr id="4" name="文字方塊 3">
            <a:extLst>
              <a:ext uri="{FF2B5EF4-FFF2-40B4-BE49-F238E27FC236}">
                <a16:creationId xmlns:a16="http://schemas.microsoft.com/office/drawing/2014/main" id="{4A6607F4-6D6F-AB1A-E39F-AF5A1C2620B5}"/>
              </a:ext>
            </a:extLst>
          </p:cNvPr>
          <p:cNvSpPr txBox="1"/>
          <p:nvPr/>
        </p:nvSpPr>
        <p:spPr>
          <a:xfrm>
            <a:off x="495649" y="1618436"/>
            <a:ext cx="4076350" cy="1477328"/>
          </a:xfrm>
          <a:prstGeom prst="rect">
            <a:avLst/>
          </a:prstGeom>
          <a:noFill/>
        </p:spPr>
        <p:txBody>
          <a:bodyPr wrap="square">
            <a:spAutoFit/>
          </a:bodyPr>
          <a:lstStyle/>
          <a:p>
            <a:pPr algn="just" hangingPunct="0"/>
            <a:r>
              <a:rPr lang="en-US" altLang="zh-TW" cap="all" dirty="0">
                <a:latin typeface="華康行書體" panose="03000509000000000000" pitchFamily="65" charset="-120"/>
                <a:ea typeface="華康行書體" panose="03000509000000000000" pitchFamily="65" charset="-120"/>
                <a:cs typeface="+mn-ea"/>
              </a:rPr>
              <a:t>1.</a:t>
            </a:r>
            <a:r>
              <a:rPr lang="zh-TW" altLang="zh-TW" cap="all" dirty="0">
                <a:latin typeface="華康行書體" panose="03000509000000000000" pitchFamily="65" charset="-120"/>
                <a:ea typeface="華康行書體" panose="03000509000000000000" pitchFamily="65" charset="-120"/>
                <a:cs typeface="+mn-ea"/>
              </a:rPr>
              <a:t>利用社群媒體提升知名度</a:t>
            </a:r>
            <a:r>
              <a:rPr lang="zh-TW" altLang="en-US" cap="all" dirty="0">
                <a:latin typeface="華康行書體" panose="03000509000000000000" pitchFamily="65" charset="-120"/>
                <a:ea typeface="華康行書體" panose="03000509000000000000" pitchFamily="65" charset="-120"/>
                <a:cs typeface="+mn-ea"/>
              </a:rPr>
              <a:t>。</a:t>
            </a:r>
            <a:endParaRPr lang="zh-TW" altLang="zh-TW" cap="all" dirty="0">
              <a:latin typeface="華康行書體" panose="03000509000000000000" pitchFamily="65" charset="-120"/>
              <a:ea typeface="華康行書體" panose="03000509000000000000" pitchFamily="65" charset="-120"/>
              <a:cs typeface="+mn-ea"/>
            </a:endParaRPr>
          </a:p>
          <a:p>
            <a:pPr algn="just" hangingPunct="0"/>
            <a:r>
              <a:rPr lang="en-US" altLang="zh-TW" cap="all" dirty="0">
                <a:latin typeface="華康行書體" panose="03000509000000000000" pitchFamily="65" charset="-120"/>
                <a:ea typeface="華康行書體" panose="03000509000000000000" pitchFamily="65" charset="-120"/>
                <a:cs typeface="+mn-ea"/>
              </a:rPr>
              <a:t>2.</a:t>
            </a:r>
            <a:r>
              <a:rPr lang="zh-TW" altLang="zh-TW" cap="all" dirty="0">
                <a:latin typeface="華康行書體" panose="03000509000000000000" pitchFamily="65" charset="-120"/>
                <a:ea typeface="華康行書體" panose="03000509000000000000" pitchFamily="65" charset="-120"/>
                <a:cs typeface="+mn-ea"/>
              </a:rPr>
              <a:t>開設自己的社群媒體帳號，分享文化和工藝的故事和知識，並與網友互動。</a:t>
            </a:r>
          </a:p>
          <a:p>
            <a:pPr algn="just" hangingPunct="0"/>
            <a:r>
              <a:rPr lang="en-US" altLang="zh-TW" cap="all" dirty="0">
                <a:latin typeface="華康行書體" panose="03000509000000000000" pitchFamily="65" charset="-120"/>
                <a:ea typeface="華康行書體" panose="03000509000000000000" pitchFamily="65" charset="-120"/>
                <a:cs typeface="+mn-ea"/>
              </a:rPr>
              <a:t>3.</a:t>
            </a:r>
            <a:r>
              <a:rPr lang="zh-TW" altLang="zh-TW" cap="all" dirty="0">
                <a:latin typeface="華康行書體" panose="03000509000000000000" pitchFamily="65" charset="-120"/>
                <a:ea typeface="華康行書體" panose="03000509000000000000" pitchFamily="65" charset="-120"/>
                <a:cs typeface="+mn-ea"/>
              </a:rPr>
              <a:t>與其他相關的組織或平台合作，拓展自己的合作夥伴和資源。</a:t>
            </a:r>
          </a:p>
        </p:txBody>
      </p:sp>
      <p:sp>
        <p:nvSpPr>
          <p:cNvPr id="7" name="矩形: 圓角 6">
            <a:extLst>
              <a:ext uri="{FF2B5EF4-FFF2-40B4-BE49-F238E27FC236}">
                <a16:creationId xmlns:a16="http://schemas.microsoft.com/office/drawing/2014/main" id="{1A7AEC8A-C6CB-50D0-FDA5-725D3BA67E1F}"/>
              </a:ext>
            </a:extLst>
          </p:cNvPr>
          <p:cNvSpPr/>
          <p:nvPr/>
        </p:nvSpPr>
        <p:spPr>
          <a:xfrm>
            <a:off x="445719" y="937260"/>
            <a:ext cx="4179272" cy="235458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021BB838-C3F5-BDD4-A5DD-C82E85A56973}"/>
              </a:ext>
            </a:extLst>
          </p:cNvPr>
          <p:cNvSpPr txBox="1"/>
          <p:nvPr/>
        </p:nvSpPr>
        <p:spPr>
          <a:xfrm>
            <a:off x="5072014" y="2865878"/>
            <a:ext cx="3429000" cy="1754326"/>
          </a:xfrm>
          <a:prstGeom prst="rect">
            <a:avLst/>
          </a:prstGeom>
          <a:noFill/>
        </p:spPr>
        <p:txBody>
          <a:bodyPr wrap="square">
            <a:spAutoFit/>
          </a:bodyPr>
          <a:lstStyle/>
          <a:p>
            <a:pPr algn="just" hangingPunct="0"/>
            <a:r>
              <a:rPr lang="en-US" altLang="zh-TW" cap="all" dirty="0">
                <a:latin typeface="華康行書體" panose="03000509000000000000" pitchFamily="65" charset="-120"/>
                <a:ea typeface="華康行書體" panose="03000509000000000000" pitchFamily="65" charset="-120"/>
                <a:cs typeface="+mn-ea"/>
              </a:rPr>
              <a:t>1.</a:t>
            </a:r>
            <a:r>
              <a:rPr lang="zh-TW" altLang="zh-TW" cap="all" dirty="0">
                <a:latin typeface="華康行書體" panose="03000509000000000000" pitchFamily="65" charset="-120"/>
                <a:ea typeface="華康行書體" panose="03000509000000000000" pitchFamily="65" charset="-120"/>
                <a:cs typeface="+mn-ea"/>
              </a:rPr>
              <a:t>市場需求的變化，對於傳統工藝品偏好下降。</a:t>
            </a:r>
          </a:p>
          <a:p>
            <a:pPr algn="just" hangingPunct="0"/>
            <a:r>
              <a:rPr lang="en-US" altLang="zh-TW" cap="all" dirty="0">
                <a:latin typeface="華康行書體" panose="03000509000000000000" pitchFamily="65" charset="-120"/>
                <a:ea typeface="華康行書體" panose="03000509000000000000" pitchFamily="65" charset="-120"/>
                <a:cs typeface="+mn-ea"/>
              </a:rPr>
              <a:t>2.</a:t>
            </a:r>
            <a:r>
              <a:rPr lang="zh-TW" altLang="en-US" cap="all" dirty="0">
                <a:latin typeface="華康行書體" panose="03000509000000000000" pitchFamily="65" charset="-120"/>
                <a:ea typeface="華康行書體" panose="03000509000000000000" pitchFamily="65" charset="-120"/>
                <a:cs typeface="+mn-ea"/>
              </a:rPr>
              <a:t>天氣</a:t>
            </a:r>
            <a:r>
              <a:rPr lang="zh-TW" altLang="zh-TW" cap="all" dirty="0">
                <a:latin typeface="華康行書體" panose="03000509000000000000" pitchFamily="65" charset="-120"/>
                <a:ea typeface="華康行書體" panose="03000509000000000000" pitchFamily="65" charset="-120"/>
                <a:cs typeface="+mn-ea"/>
              </a:rPr>
              <a:t>影響，會</a:t>
            </a:r>
            <a:r>
              <a:rPr lang="zh-TW" altLang="en-US" cap="all" dirty="0">
                <a:latin typeface="華康行書體" panose="03000509000000000000" pitchFamily="65" charset="-120"/>
                <a:ea typeface="華康行書體" panose="03000509000000000000" pitchFamily="65" charset="-120"/>
                <a:cs typeface="+mn-ea"/>
              </a:rPr>
              <a:t>造成</a:t>
            </a:r>
            <a:r>
              <a:rPr lang="zh-TW" altLang="zh-TW" cap="all" dirty="0">
                <a:latin typeface="華康行書體" panose="03000509000000000000" pitchFamily="65" charset="-120"/>
                <a:ea typeface="華康行書體" panose="03000509000000000000" pitchFamily="65" charset="-120"/>
                <a:cs typeface="+mn-ea"/>
              </a:rPr>
              <a:t>消費者購買意願</a:t>
            </a:r>
            <a:r>
              <a:rPr lang="zh-TW" altLang="en-US" cap="all" dirty="0">
                <a:latin typeface="華康行書體" panose="03000509000000000000" pitchFamily="65" charset="-120"/>
                <a:ea typeface="華康行書體" panose="03000509000000000000" pitchFamily="65" charset="-120"/>
                <a:cs typeface="+mn-ea"/>
              </a:rPr>
              <a:t>降低</a:t>
            </a:r>
            <a:r>
              <a:rPr lang="zh-TW" altLang="zh-TW" cap="all" dirty="0">
                <a:latin typeface="華康行書體" panose="03000509000000000000" pitchFamily="65" charset="-120"/>
                <a:ea typeface="華康行書體" panose="03000509000000000000" pitchFamily="65" charset="-120"/>
                <a:cs typeface="+mn-ea"/>
              </a:rPr>
              <a:t>。</a:t>
            </a:r>
          </a:p>
          <a:p>
            <a:pPr algn="just" hangingPunct="0"/>
            <a:r>
              <a:rPr lang="en-US" altLang="zh-TW" cap="all" dirty="0">
                <a:latin typeface="華康行書體" panose="03000509000000000000" pitchFamily="65" charset="-120"/>
                <a:ea typeface="華康行書體" panose="03000509000000000000" pitchFamily="65" charset="-120"/>
                <a:cs typeface="+mn-ea"/>
              </a:rPr>
              <a:t>3.</a:t>
            </a:r>
            <a:r>
              <a:rPr lang="zh-TW" altLang="zh-TW" cap="all" dirty="0">
                <a:latin typeface="華康行書體" panose="03000509000000000000" pitchFamily="65" charset="-120"/>
                <a:ea typeface="華康行書體" panose="03000509000000000000" pitchFamily="65" charset="-120"/>
                <a:cs typeface="+mn-ea"/>
              </a:rPr>
              <a:t>年輕一輩願意投入生產的意願不高。</a:t>
            </a:r>
          </a:p>
        </p:txBody>
      </p:sp>
      <p:sp>
        <p:nvSpPr>
          <p:cNvPr id="10" name="TextBox 30">
            <a:extLst>
              <a:ext uri="{FF2B5EF4-FFF2-40B4-BE49-F238E27FC236}">
                <a16:creationId xmlns:a16="http://schemas.microsoft.com/office/drawing/2014/main" id="{0DACC3BD-4488-E8A4-A685-835772E06426}"/>
              </a:ext>
            </a:extLst>
          </p:cNvPr>
          <p:cNvSpPr txBox="1"/>
          <p:nvPr/>
        </p:nvSpPr>
        <p:spPr>
          <a:xfrm>
            <a:off x="6279200" y="2357100"/>
            <a:ext cx="1014627" cy="430887"/>
          </a:xfrm>
          <a:prstGeom prst="rect">
            <a:avLst/>
          </a:prstGeom>
          <a:noFill/>
        </p:spPr>
        <p:txBody>
          <a:bodyPr wrap="square" lIns="0" tIns="0" rIns="0" bIns="0" rtlCol="0">
            <a:spAutoFit/>
          </a:bodyPr>
          <a:lstStyle/>
          <a:p>
            <a:r>
              <a:rPr lang="en-US" altLang="zh-TW" sz="2800" cap="all" dirty="0">
                <a:solidFill>
                  <a:schemeClr val="accent3"/>
                </a:solidFill>
                <a:latin typeface="華康行書體" panose="03000509000000000000" pitchFamily="65" charset="-120"/>
                <a:ea typeface="華康行書體" panose="03000509000000000000" pitchFamily="65" charset="-120"/>
                <a:cs typeface="+mn-ea"/>
                <a:sym typeface="+mn-lt"/>
              </a:rPr>
              <a:t>T</a:t>
            </a:r>
            <a:r>
              <a:rPr lang="zh-TW" altLang="en-US" sz="2800" cap="all" dirty="0">
                <a:solidFill>
                  <a:schemeClr val="accent3"/>
                </a:solidFill>
                <a:latin typeface="華康行書體" panose="03000509000000000000" pitchFamily="65" charset="-120"/>
                <a:ea typeface="華康行書體" panose="03000509000000000000" pitchFamily="65" charset="-120"/>
                <a:cs typeface="+mn-ea"/>
                <a:sym typeface="+mn-lt"/>
              </a:rPr>
              <a:t>威脅</a:t>
            </a:r>
            <a:endParaRPr lang="en-US" altLang="zh-TW" sz="2800" cap="all" dirty="0">
              <a:solidFill>
                <a:schemeClr val="accent3"/>
              </a:solidFill>
              <a:latin typeface="華康行書體" panose="03000509000000000000" pitchFamily="65" charset="-120"/>
              <a:ea typeface="華康行書體" panose="03000509000000000000" pitchFamily="65" charset="-120"/>
              <a:cs typeface="+mn-ea"/>
              <a:sym typeface="+mn-lt"/>
            </a:endParaRPr>
          </a:p>
        </p:txBody>
      </p:sp>
      <p:sp>
        <p:nvSpPr>
          <p:cNvPr id="11" name="矩形: 圓角 10">
            <a:extLst>
              <a:ext uri="{FF2B5EF4-FFF2-40B4-BE49-F238E27FC236}">
                <a16:creationId xmlns:a16="http://schemas.microsoft.com/office/drawing/2014/main" id="{CEB6D7BC-DFDD-B11A-84F2-F7D085E005C8}"/>
              </a:ext>
            </a:extLst>
          </p:cNvPr>
          <p:cNvSpPr/>
          <p:nvPr/>
        </p:nvSpPr>
        <p:spPr>
          <a:xfrm>
            <a:off x="4874746" y="2293620"/>
            <a:ext cx="3823536" cy="25650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descr="一張含有 文字, 螢幕擷取畫面, 字型, 標誌 的圖片&#10;&#10;自動產生的描述">
            <a:extLst>
              <a:ext uri="{FF2B5EF4-FFF2-40B4-BE49-F238E27FC236}">
                <a16:creationId xmlns:a16="http://schemas.microsoft.com/office/drawing/2014/main" id="{C386D1AA-7F0B-F74B-B78B-FDEC363129F0}"/>
              </a:ext>
            </a:extLst>
          </p:cNvPr>
          <p:cNvPicPr>
            <a:picLocks noChangeAspect="1"/>
          </p:cNvPicPr>
          <p:nvPr/>
        </p:nvPicPr>
        <p:blipFill>
          <a:blip r:embed="rId3"/>
          <a:stretch>
            <a:fillRect/>
          </a:stretch>
        </p:blipFill>
        <p:spPr>
          <a:xfrm>
            <a:off x="5411298" y="245492"/>
            <a:ext cx="3037228" cy="1940524"/>
          </a:xfrm>
          <a:prstGeom prst="rect">
            <a:avLst/>
          </a:prstGeom>
        </p:spPr>
      </p:pic>
    </p:spTree>
    <p:extLst>
      <p:ext uri="{BB962C8B-B14F-4D97-AF65-F5344CB8AC3E}">
        <p14:creationId xmlns:p14="http://schemas.microsoft.com/office/powerpoint/2010/main" val="36925338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Scale>
                                      <p:cBhvr>
                                        <p:cTn id="1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
                                        </p:tgtEl>
                                        <p:attrNameLst>
                                          <p:attrName>ppt_x</p:attrName>
                                          <p:attrName>ppt_y</p:attrName>
                                        </p:attrNameLst>
                                      </p:cBhvr>
                                    </p:animMotion>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F0D55AE6-1C93-9F96-AE64-819A2387F801}"/>
              </a:ext>
            </a:extLst>
          </p:cNvPr>
          <p:cNvSpPr/>
          <p:nvPr/>
        </p:nvSpPr>
        <p:spPr>
          <a:xfrm>
            <a:off x="377137" y="278240"/>
            <a:ext cx="2365236" cy="5791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97336426-8446-373B-FA0E-1B052B61E4AC}"/>
              </a:ext>
            </a:extLst>
          </p:cNvPr>
          <p:cNvGrpSpPr/>
          <p:nvPr/>
        </p:nvGrpSpPr>
        <p:grpSpPr>
          <a:xfrm>
            <a:off x="634578" y="930989"/>
            <a:ext cx="912871" cy="910521"/>
            <a:chOff x="694270" y="1033854"/>
            <a:chExt cx="912871" cy="910521"/>
          </a:xfrm>
        </p:grpSpPr>
        <p:sp>
          <p:nvSpPr>
            <p:cNvPr id="3" name="任意多边形: 形状 34">
              <a:extLst>
                <a:ext uri="{FF2B5EF4-FFF2-40B4-BE49-F238E27FC236}">
                  <a16:creationId xmlns:a16="http://schemas.microsoft.com/office/drawing/2014/main" id="{633148D8-AAF4-8A1A-2183-9A3CF57F4205}"/>
                </a:ext>
              </a:extLst>
            </p:cNvPr>
            <p:cNvSpPr/>
            <p:nvPr/>
          </p:nvSpPr>
          <p:spPr>
            <a:xfrm rot="1625199" flipV="1">
              <a:off x="854708" y="1110376"/>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1"/>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4" name="任意多边形: 形状 39">
              <a:extLst>
                <a:ext uri="{FF2B5EF4-FFF2-40B4-BE49-F238E27FC236}">
                  <a16:creationId xmlns:a16="http://schemas.microsoft.com/office/drawing/2014/main" id="{36EAAAAD-C36F-9C95-6A15-F42557B8CAA5}"/>
                </a:ext>
              </a:extLst>
            </p:cNvPr>
            <p:cNvSpPr/>
            <p:nvPr/>
          </p:nvSpPr>
          <p:spPr>
            <a:xfrm rot="60000">
              <a:off x="694270" y="1033854"/>
              <a:ext cx="912871" cy="910521"/>
            </a:xfrm>
            <a:custGeom>
              <a:avLst/>
              <a:gdLst/>
              <a:ahLst/>
              <a:cxnLst>
                <a:cxn ang="0">
                  <a:pos x="wd2" y="hd2"/>
                </a:cxn>
                <a:cxn ang="5400000">
                  <a:pos x="wd2" y="hd2"/>
                </a:cxn>
                <a:cxn ang="10800000">
                  <a:pos x="wd2" y="hd2"/>
                </a:cxn>
                <a:cxn ang="16200000">
                  <a:pos x="wd2" y="hd2"/>
                </a:cxn>
              </a:cxnLst>
              <a:rect l="0" t="0" r="r" b="b"/>
              <a:pathLst>
                <a:path w="20761" h="20724" extrusionOk="0">
                  <a:moveTo>
                    <a:pt x="16007" y="18283"/>
                  </a:moveTo>
                  <a:cubicBezTo>
                    <a:pt x="17050" y="16026"/>
                    <a:pt x="18075" y="13761"/>
                    <a:pt x="19068" y="11481"/>
                  </a:cubicBezTo>
                  <a:cubicBezTo>
                    <a:pt x="19753" y="9907"/>
                    <a:pt x="20534" y="8322"/>
                    <a:pt x="20723" y="6594"/>
                  </a:cubicBezTo>
                  <a:cubicBezTo>
                    <a:pt x="20895" y="5026"/>
                    <a:pt x="20481" y="3364"/>
                    <a:pt x="19468" y="2136"/>
                  </a:cubicBezTo>
                  <a:cubicBezTo>
                    <a:pt x="18063" y="434"/>
                    <a:pt x="15974" y="-154"/>
                    <a:pt x="13847" y="34"/>
                  </a:cubicBezTo>
                  <a:cubicBezTo>
                    <a:pt x="13240" y="88"/>
                    <a:pt x="12631" y="177"/>
                    <a:pt x="12032" y="292"/>
                  </a:cubicBezTo>
                  <a:cubicBezTo>
                    <a:pt x="10726" y="542"/>
                    <a:pt x="9426" y="832"/>
                    <a:pt x="8128" y="1119"/>
                  </a:cubicBezTo>
                  <a:cubicBezTo>
                    <a:pt x="7356" y="1290"/>
                    <a:pt x="6585" y="1464"/>
                    <a:pt x="5814" y="1640"/>
                  </a:cubicBezTo>
                  <a:cubicBezTo>
                    <a:pt x="4865" y="1857"/>
                    <a:pt x="3917" y="2079"/>
                    <a:pt x="2969" y="2303"/>
                  </a:cubicBezTo>
                  <a:cubicBezTo>
                    <a:pt x="1900" y="2556"/>
                    <a:pt x="1107" y="2922"/>
                    <a:pt x="576" y="3385"/>
                  </a:cubicBezTo>
                  <a:cubicBezTo>
                    <a:pt x="-705" y="4501"/>
                    <a:pt x="-63" y="8368"/>
                    <a:pt x="4701" y="14206"/>
                  </a:cubicBezTo>
                  <a:cubicBezTo>
                    <a:pt x="9463" y="20043"/>
                    <a:pt x="13121" y="21446"/>
                    <a:pt x="14470" y="20413"/>
                  </a:cubicBezTo>
                  <a:cubicBezTo>
                    <a:pt x="15029" y="19985"/>
                    <a:pt x="15545" y="19280"/>
                    <a:pt x="16007" y="18283"/>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lnSpc>
                  <a:spcPct val="90000"/>
                </a:lnSpc>
                <a:defRPr sz="4000">
                  <a:solidFill>
                    <a:srgbClr val="FFFFFF"/>
                  </a:solidFill>
                </a:defRPr>
              </a:pPr>
              <a:endParaRPr sz="3600">
                <a:cs typeface="+mn-ea"/>
                <a:sym typeface="+mn-lt"/>
              </a:endParaRPr>
            </a:p>
          </p:txBody>
        </p:sp>
        <p:sp>
          <p:nvSpPr>
            <p:cNvPr id="5" name="矩形 4">
              <a:extLst>
                <a:ext uri="{FF2B5EF4-FFF2-40B4-BE49-F238E27FC236}">
                  <a16:creationId xmlns:a16="http://schemas.microsoft.com/office/drawing/2014/main" id="{FFD175C9-7F26-AB36-0392-5DEB8C48148D}"/>
                </a:ext>
              </a:extLst>
            </p:cNvPr>
            <p:cNvSpPr/>
            <p:nvPr/>
          </p:nvSpPr>
          <p:spPr>
            <a:xfrm>
              <a:off x="1071594" y="1301268"/>
              <a:ext cx="310424"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01</a:t>
              </a:r>
            </a:p>
          </p:txBody>
        </p:sp>
      </p:grpSp>
      <p:grpSp>
        <p:nvGrpSpPr>
          <p:cNvPr id="6" name="群組 5">
            <a:extLst>
              <a:ext uri="{FF2B5EF4-FFF2-40B4-BE49-F238E27FC236}">
                <a16:creationId xmlns:a16="http://schemas.microsoft.com/office/drawing/2014/main" id="{C9B622F6-4EA7-D71D-E89C-B4FED0B0811A}"/>
              </a:ext>
            </a:extLst>
          </p:cNvPr>
          <p:cNvGrpSpPr/>
          <p:nvPr/>
        </p:nvGrpSpPr>
        <p:grpSpPr>
          <a:xfrm>
            <a:off x="2532351" y="2001029"/>
            <a:ext cx="857879" cy="949655"/>
            <a:chOff x="748916" y="2297093"/>
            <a:chExt cx="857879" cy="949655"/>
          </a:xfrm>
        </p:grpSpPr>
        <p:sp>
          <p:nvSpPr>
            <p:cNvPr id="7" name="任意多边形: 形状 32">
              <a:extLst>
                <a:ext uri="{FF2B5EF4-FFF2-40B4-BE49-F238E27FC236}">
                  <a16:creationId xmlns:a16="http://schemas.microsoft.com/office/drawing/2014/main" id="{5BF24DCF-46D7-C142-B28B-587903B5FC07}"/>
                </a:ext>
              </a:extLst>
            </p:cNvPr>
            <p:cNvSpPr/>
            <p:nvPr/>
          </p:nvSpPr>
          <p:spPr>
            <a:xfrm rot="18557933">
              <a:off x="814928" y="2558463"/>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2"/>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8" name="任意多边形: 形状 41">
              <a:extLst>
                <a:ext uri="{FF2B5EF4-FFF2-40B4-BE49-F238E27FC236}">
                  <a16:creationId xmlns:a16="http://schemas.microsoft.com/office/drawing/2014/main" id="{08847959-6E66-7C2C-110C-8604FCC87799}"/>
                </a:ext>
              </a:extLst>
            </p:cNvPr>
            <p:cNvSpPr/>
            <p:nvPr/>
          </p:nvSpPr>
          <p:spPr>
            <a:xfrm rot="60000">
              <a:off x="748916" y="2297093"/>
              <a:ext cx="857879" cy="949655"/>
            </a:xfrm>
            <a:custGeom>
              <a:avLst/>
              <a:gdLst/>
              <a:ahLst/>
              <a:cxnLst>
                <a:cxn ang="0">
                  <a:pos x="wd2" y="hd2"/>
                </a:cxn>
                <a:cxn ang="5400000">
                  <a:pos x="wd2" y="hd2"/>
                </a:cxn>
                <a:cxn ang="10800000">
                  <a:pos x="wd2" y="hd2"/>
                </a:cxn>
                <a:cxn ang="16200000">
                  <a:pos x="wd2" y="hd2"/>
                </a:cxn>
              </a:cxnLst>
              <a:rect l="0" t="0" r="r" b="b"/>
              <a:pathLst>
                <a:path w="20378" h="21255" extrusionOk="0">
                  <a:moveTo>
                    <a:pt x="4821" y="21029"/>
                  </a:moveTo>
                  <a:cubicBezTo>
                    <a:pt x="7341" y="20448"/>
                    <a:pt x="9857" y="19848"/>
                    <a:pt x="12364" y="19214"/>
                  </a:cubicBezTo>
                  <a:cubicBezTo>
                    <a:pt x="14094" y="18776"/>
                    <a:pt x="15896" y="18405"/>
                    <a:pt x="17429" y="17491"/>
                  </a:cubicBezTo>
                  <a:cubicBezTo>
                    <a:pt x="18820" y="16662"/>
                    <a:pt x="19908" y="15325"/>
                    <a:pt x="20249" y="13793"/>
                  </a:cubicBezTo>
                  <a:cubicBezTo>
                    <a:pt x="20723" y="11668"/>
                    <a:pt x="19843" y="9700"/>
                    <a:pt x="18304" y="8178"/>
                  </a:cubicBezTo>
                  <a:cubicBezTo>
                    <a:pt x="17865" y="7744"/>
                    <a:pt x="17395" y="7331"/>
                    <a:pt x="16911" y="6940"/>
                  </a:cubicBezTo>
                  <a:cubicBezTo>
                    <a:pt x="15857" y="6088"/>
                    <a:pt x="14774" y="5266"/>
                    <a:pt x="13694" y="4443"/>
                  </a:cubicBezTo>
                  <a:cubicBezTo>
                    <a:pt x="13052" y="3954"/>
                    <a:pt x="12408" y="3467"/>
                    <a:pt x="11762" y="2982"/>
                  </a:cubicBezTo>
                  <a:cubicBezTo>
                    <a:pt x="10967" y="2385"/>
                    <a:pt x="10168" y="1791"/>
                    <a:pt x="9368" y="1200"/>
                  </a:cubicBezTo>
                  <a:cubicBezTo>
                    <a:pt x="8466" y="532"/>
                    <a:pt x="7650" y="146"/>
                    <a:pt x="6927" y="21"/>
                  </a:cubicBezTo>
                  <a:cubicBezTo>
                    <a:pt x="5183" y="-280"/>
                    <a:pt x="2445" y="2586"/>
                    <a:pt x="784" y="9830"/>
                  </a:cubicBezTo>
                  <a:cubicBezTo>
                    <a:pt x="-877" y="17073"/>
                    <a:pt x="360" y="20748"/>
                    <a:pt x="2081" y="21152"/>
                  </a:cubicBezTo>
                  <a:cubicBezTo>
                    <a:pt x="2795" y="21320"/>
                    <a:pt x="3706" y="21286"/>
                    <a:pt x="4821" y="21029"/>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9" name="矩形 8">
              <a:extLst>
                <a:ext uri="{FF2B5EF4-FFF2-40B4-BE49-F238E27FC236}">
                  <a16:creationId xmlns:a16="http://schemas.microsoft.com/office/drawing/2014/main" id="{A8860E45-E642-997D-8095-A43EBB93A421}"/>
                </a:ext>
              </a:extLst>
            </p:cNvPr>
            <p:cNvSpPr/>
            <p:nvPr/>
          </p:nvSpPr>
          <p:spPr>
            <a:xfrm>
              <a:off x="991783" y="2659663"/>
              <a:ext cx="310424"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02</a:t>
              </a:r>
            </a:p>
          </p:txBody>
        </p:sp>
      </p:grpSp>
      <p:grpSp>
        <p:nvGrpSpPr>
          <p:cNvPr id="10" name="群組 9">
            <a:extLst>
              <a:ext uri="{FF2B5EF4-FFF2-40B4-BE49-F238E27FC236}">
                <a16:creationId xmlns:a16="http://schemas.microsoft.com/office/drawing/2014/main" id="{24CE4F8E-02D3-C0F7-8690-A73018E0D77B}"/>
              </a:ext>
            </a:extLst>
          </p:cNvPr>
          <p:cNvGrpSpPr/>
          <p:nvPr/>
        </p:nvGrpSpPr>
        <p:grpSpPr>
          <a:xfrm>
            <a:off x="4212670" y="3429444"/>
            <a:ext cx="894376" cy="893741"/>
            <a:chOff x="3862206" y="1496852"/>
            <a:chExt cx="894376" cy="893741"/>
          </a:xfrm>
        </p:grpSpPr>
        <p:sp>
          <p:nvSpPr>
            <p:cNvPr id="11" name="任意多边形: 形状 36">
              <a:extLst>
                <a:ext uri="{FF2B5EF4-FFF2-40B4-BE49-F238E27FC236}">
                  <a16:creationId xmlns:a16="http://schemas.microsoft.com/office/drawing/2014/main" id="{91B5B141-56C6-5250-FECF-B3702E6D48C5}"/>
                </a:ext>
              </a:extLst>
            </p:cNvPr>
            <p:cNvSpPr/>
            <p:nvPr/>
          </p:nvSpPr>
          <p:spPr>
            <a:xfrm rot="60000">
              <a:off x="4049109" y="1653700"/>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3"/>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12" name="任意多边形: 形状 43">
              <a:extLst>
                <a:ext uri="{FF2B5EF4-FFF2-40B4-BE49-F238E27FC236}">
                  <a16:creationId xmlns:a16="http://schemas.microsoft.com/office/drawing/2014/main" id="{96F632EB-9D7E-9C9F-F0AE-74AC16AF3058}"/>
                </a:ext>
              </a:extLst>
            </p:cNvPr>
            <p:cNvSpPr/>
            <p:nvPr/>
          </p:nvSpPr>
          <p:spPr>
            <a:xfrm rot="60000">
              <a:off x="3862206" y="1496852"/>
              <a:ext cx="894376" cy="893741"/>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13" name="矩形 12">
              <a:extLst>
                <a:ext uri="{FF2B5EF4-FFF2-40B4-BE49-F238E27FC236}">
                  <a16:creationId xmlns:a16="http://schemas.microsoft.com/office/drawing/2014/main" id="{1BC66C11-3D6F-8646-B97E-F2DE565497E7}"/>
                </a:ext>
              </a:extLst>
            </p:cNvPr>
            <p:cNvSpPr/>
            <p:nvPr/>
          </p:nvSpPr>
          <p:spPr>
            <a:xfrm>
              <a:off x="4257492" y="1797454"/>
              <a:ext cx="310424"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03</a:t>
              </a:r>
            </a:p>
          </p:txBody>
        </p:sp>
      </p:grpSp>
      <p:sp>
        <p:nvSpPr>
          <p:cNvPr id="14" name="文字方塊 13">
            <a:extLst>
              <a:ext uri="{FF2B5EF4-FFF2-40B4-BE49-F238E27FC236}">
                <a16:creationId xmlns:a16="http://schemas.microsoft.com/office/drawing/2014/main" id="{37C3F5BC-D2B8-6B40-7351-BCDCAFDFC5E9}"/>
              </a:ext>
            </a:extLst>
          </p:cNvPr>
          <p:cNvSpPr txBox="1"/>
          <p:nvPr/>
        </p:nvSpPr>
        <p:spPr>
          <a:xfrm>
            <a:off x="47570" y="1295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創新構想</a:t>
            </a:r>
          </a:p>
        </p:txBody>
      </p:sp>
      <p:sp>
        <p:nvSpPr>
          <p:cNvPr id="15" name="文字方塊 14">
            <a:extLst>
              <a:ext uri="{FF2B5EF4-FFF2-40B4-BE49-F238E27FC236}">
                <a16:creationId xmlns:a16="http://schemas.microsoft.com/office/drawing/2014/main" id="{B463084C-A324-328E-8EA6-461D74989729}"/>
              </a:ext>
            </a:extLst>
          </p:cNvPr>
          <p:cNvSpPr txBox="1"/>
          <p:nvPr/>
        </p:nvSpPr>
        <p:spPr>
          <a:xfrm>
            <a:off x="1608025" y="1279924"/>
            <a:ext cx="3377650" cy="584775"/>
          </a:xfrm>
          <a:prstGeom prst="rect">
            <a:avLst/>
          </a:prstGeom>
          <a:noFill/>
        </p:spPr>
        <p:txBody>
          <a:bodyPr wrap="square">
            <a:spAutoFit/>
          </a:bodyPr>
          <a:lstStyle/>
          <a:p>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利用社群媒體</a:t>
            </a:r>
            <a:r>
              <a:rPr lang="en-US" altLang="zh-TW" sz="1600" cap="all" dirty="0">
                <a:solidFill>
                  <a:schemeClr val="accent3"/>
                </a:solidFill>
                <a:latin typeface="華康行書體" panose="03000509000000000000" pitchFamily="65" charset="-120"/>
                <a:ea typeface="華康行書體" panose="03000509000000000000" pitchFamily="65" charset="-120"/>
                <a:cs typeface="+mn-ea"/>
              </a:rPr>
              <a:t>(IG</a:t>
            </a:r>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a:t>
            </a:r>
            <a:r>
              <a:rPr lang="en-US" altLang="zh-TW" sz="1600" cap="all" dirty="0">
                <a:solidFill>
                  <a:schemeClr val="accent3"/>
                </a:solidFill>
                <a:latin typeface="華康行書體" panose="03000509000000000000" pitchFamily="65" charset="-120"/>
                <a:ea typeface="華康行書體" panose="03000509000000000000" pitchFamily="65" charset="-120"/>
                <a:cs typeface="+mn-ea"/>
              </a:rPr>
              <a:t>FB)</a:t>
            </a:r>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分享手工藝及藺草歷史及文化等。</a:t>
            </a:r>
            <a:endParaRPr lang="zh-TW" altLang="zh-TW" sz="1600" cap="all" dirty="0">
              <a:solidFill>
                <a:schemeClr val="accent3"/>
              </a:solidFill>
              <a:latin typeface="華康行書體" panose="03000509000000000000" pitchFamily="65" charset="-120"/>
              <a:ea typeface="華康行書體" panose="03000509000000000000" pitchFamily="65" charset="-120"/>
              <a:cs typeface="+mn-ea"/>
            </a:endParaRPr>
          </a:p>
        </p:txBody>
      </p:sp>
      <p:sp>
        <p:nvSpPr>
          <p:cNvPr id="16" name="文字方塊 15">
            <a:extLst>
              <a:ext uri="{FF2B5EF4-FFF2-40B4-BE49-F238E27FC236}">
                <a16:creationId xmlns:a16="http://schemas.microsoft.com/office/drawing/2014/main" id="{F265A4FD-A3B1-5293-7960-E0242C8F26AE}"/>
              </a:ext>
            </a:extLst>
          </p:cNvPr>
          <p:cNvSpPr txBox="1"/>
          <p:nvPr/>
        </p:nvSpPr>
        <p:spPr>
          <a:xfrm>
            <a:off x="1639438" y="899551"/>
            <a:ext cx="2367659" cy="400110"/>
          </a:xfrm>
          <a:prstGeom prst="rect">
            <a:avLst/>
          </a:prstGeom>
          <a:noFill/>
        </p:spPr>
        <p:txBody>
          <a:bodyPr wrap="square">
            <a:spAutoFit/>
          </a:bodyPr>
          <a:lstStyle/>
          <a:p>
            <a:r>
              <a:rPr lang="zh-TW" altLang="en-US" sz="2000" cap="all" dirty="0">
                <a:solidFill>
                  <a:srgbClr val="FF0000"/>
                </a:solidFill>
                <a:latin typeface="華康行書體" panose="03000509000000000000" pitchFamily="65" charset="-120"/>
                <a:ea typeface="華康行書體" panose="03000509000000000000" pitchFamily="65" charset="-120"/>
                <a:cs typeface="+mn-ea"/>
              </a:rPr>
              <a:t>提升知名度</a:t>
            </a:r>
            <a:endParaRPr lang="zh-TW" altLang="zh-TW" sz="2000" cap="all" dirty="0">
              <a:solidFill>
                <a:srgbClr val="FF0000"/>
              </a:solidFill>
              <a:latin typeface="華康行書體" panose="03000509000000000000" pitchFamily="65" charset="-120"/>
              <a:ea typeface="華康行書體" panose="03000509000000000000" pitchFamily="65" charset="-120"/>
              <a:cs typeface="+mn-ea"/>
            </a:endParaRPr>
          </a:p>
        </p:txBody>
      </p:sp>
      <p:sp>
        <p:nvSpPr>
          <p:cNvPr id="17" name="文字方塊 16">
            <a:extLst>
              <a:ext uri="{FF2B5EF4-FFF2-40B4-BE49-F238E27FC236}">
                <a16:creationId xmlns:a16="http://schemas.microsoft.com/office/drawing/2014/main" id="{FA34572C-1673-4DBD-3EA2-E238CBE50975}"/>
              </a:ext>
            </a:extLst>
          </p:cNvPr>
          <p:cNvSpPr txBox="1"/>
          <p:nvPr/>
        </p:nvSpPr>
        <p:spPr>
          <a:xfrm>
            <a:off x="3443397" y="1978776"/>
            <a:ext cx="2541580" cy="400110"/>
          </a:xfrm>
          <a:prstGeom prst="rect">
            <a:avLst/>
          </a:prstGeom>
          <a:noFill/>
        </p:spPr>
        <p:txBody>
          <a:bodyPr wrap="square">
            <a:spAutoFit/>
          </a:bodyPr>
          <a:lstStyle/>
          <a:p>
            <a:r>
              <a:rPr lang="zh-TW" altLang="en-US" sz="2000" cap="all" dirty="0">
                <a:solidFill>
                  <a:srgbClr val="FF0000"/>
                </a:solidFill>
                <a:latin typeface="華康行書體" panose="03000509000000000000" pitchFamily="65" charset="-120"/>
                <a:ea typeface="華康行書體" panose="03000509000000000000" pitchFamily="65" charset="-120"/>
                <a:cs typeface="+mn-ea"/>
              </a:rPr>
              <a:t>吸引不同客群</a:t>
            </a:r>
            <a:endParaRPr lang="zh-TW" altLang="zh-TW" sz="2000" cap="all" dirty="0">
              <a:solidFill>
                <a:srgbClr val="FF0000"/>
              </a:solidFill>
              <a:latin typeface="華康行書體" panose="03000509000000000000" pitchFamily="65" charset="-120"/>
              <a:ea typeface="華康行書體" panose="03000509000000000000" pitchFamily="65" charset="-120"/>
              <a:cs typeface="+mn-ea"/>
            </a:endParaRPr>
          </a:p>
        </p:txBody>
      </p:sp>
      <p:sp>
        <p:nvSpPr>
          <p:cNvPr id="18" name="文字方塊 17">
            <a:extLst>
              <a:ext uri="{FF2B5EF4-FFF2-40B4-BE49-F238E27FC236}">
                <a16:creationId xmlns:a16="http://schemas.microsoft.com/office/drawing/2014/main" id="{FC9893BA-002B-4BE5-ACA3-5B9255EC97FE}"/>
              </a:ext>
            </a:extLst>
          </p:cNvPr>
          <p:cNvSpPr txBox="1"/>
          <p:nvPr/>
        </p:nvSpPr>
        <p:spPr>
          <a:xfrm>
            <a:off x="3442246" y="2364274"/>
            <a:ext cx="2969908" cy="584775"/>
          </a:xfrm>
          <a:prstGeom prst="rect">
            <a:avLst/>
          </a:prstGeom>
          <a:noFill/>
        </p:spPr>
        <p:txBody>
          <a:bodyPr wrap="square">
            <a:spAutoFit/>
          </a:bodyPr>
          <a:lstStyle/>
          <a:p>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利用</a:t>
            </a:r>
            <a:r>
              <a:rPr lang="en-US" altLang="zh-TW" sz="1600" cap="all" dirty="0">
                <a:solidFill>
                  <a:schemeClr val="accent3"/>
                </a:solidFill>
                <a:latin typeface="華康行書體" panose="03000509000000000000" pitchFamily="65" charset="-120"/>
                <a:ea typeface="華康行書體" panose="03000509000000000000" pitchFamily="65" charset="-120"/>
                <a:cs typeface="+mn-ea"/>
              </a:rPr>
              <a:t>TIKTOK</a:t>
            </a:r>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拍攝短視頻音喜年輕族群。</a:t>
            </a:r>
            <a:endParaRPr lang="zh-TW" altLang="zh-TW" sz="1600" cap="all" dirty="0">
              <a:solidFill>
                <a:schemeClr val="accent3"/>
              </a:solidFill>
              <a:latin typeface="華康行書體" panose="03000509000000000000" pitchFamily="65" charset="-120"/>
              <a:ea typeface="華康行書體" panose="03000509000000000000" pitchFamily="65" charset="-120"/>
              <a:cs typeface="+mn-ea"/>
            </a:endParaRPr>
          </a:p>
        </p:txBody>
      </p:sp>
      <p:sp>
        <p:nvSpPr>
          <p:cNvPr id="19" name="文字方塊 18">
            <a:extLst>
              <a:ext uri="{FF2B5EF4-FFF2-40B4-BE49-F238E27FC236}">
                <a16:creationId xmlns:a16="http://schemas.microsoft.com/office/drawing/2014/main" id="{03AA38E2-A6F8-C082-21E0-50DCCD74BDA7}"/>
              </a:ext>
            </a:extLst>
          </p:cNvPr>
          <p:cNvSpPr txBox="1"/>
          <p:nvPr/>
        </p:nvSpPr>
        <p:spPr>
          <a:xfrm>
            <a:off x="5253063" y="3293544"/>
            <a:ext cx="1463828" cy="400110"/>
          </a:xfrm>
          <a:prstGeom prst="rect">
            <a:avLst/>
          </a:prstGeom>
          <a:noFill/>
        </p:spPr>
        <p:txBody>
          <a:bodyPr wrap="square">
            <a:spAutoFit/>
          </a:bodyPr>
          <a:lstStyle/>
          <a:p>
            <a:r>
              <a:rPr lang="zh-TW" altLang="en-US" sz="2000" cap="all" dirty="0">
                <a:solidFill>
                  <a:srgbClr val="FF0000"/>
                </a:solidFill>
                <a:latin typeface="華康行書體" panose="03000509000000000000" pitchFamily="65" charset="-120"/>
                <a:ea typeface="華康行書體" panose="03000509000000000000" pitchFamily="65" charset="-120"/>
                <a:cs typeface="+mn-ea"/>
              </a:rPr>
              <a:t>數位導覽</a:t>
            </a:r>
            <a:endParaRPr lang="zh-TW" altLang="zh-TW" sz="2000" cap="all" dirty="0">
              <a:solidFill>
                <a:srgbClr val="FF0000"/>
              </a:solidFill>
              <a:latin typeface="華康行書體" panose="03000509000000000000" pitchFamily="65" charset="-120"/>
              <a:ea typeface="華康行書體" panose="03000509000000000000" pitchFamily="65" charset="-120"/>
              <a:cs typeface="+mn-ea"/>
            </a:endParaRPr>
          </a:p>
        </p:txBody>
      </p:sp>
      <p:sp>
        <p:nvSpPr>
          <p:cNvPr id="20" name="文字方塊 19">
            <a:extLst>
              <a:ext uri="{FF2B5EF4-FFF2-40B4-BE49-F238E27FC236}">
                <a16:creationId xmlns:a16="http://schemas.microsoft.com/office/drawing/2014/main" id="{0F7CEDBC-86CF-E7AD-180C-6650F91E8EC0}"/>
              </a:ext>
            </a:extLst>
          </p:cNvPr>
          <p:cNvSpPr txBox="1"/>
          <p:nvPr/>
        </p:nvSpPr>
        <p:spPr>
          <a:xfrm>
            <a:off x="5253063" y="3662876"/>
            <a:ext cx="3336461" cy="830997"/>
          </a:xfrm>
          <a:prstGeom prst="rect">
            <a:avLst/>
          </a:prstGeom>
          <a:noFill/>
        </p:spPr>
        <p:txBody>
          <a:bodyPr wrap="square">
            <a:spAutoFit/>
          </a:bodyPr>
          <a:lstStyle/>
          <a:p>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利用空拍技術拍攝藺草文化館找片及影片也結合數字人網紅</a:t>
            </a:r>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提供展品信息，以及提供導覽</a:t>
            </a:r>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a:t>
            </a:r>
            <a:endParaRPr lang="zh-TW" altLang="zh-TW" sz="1600" cap="all" dirty="0">
              <a:solidFill>
                <a:schemeClr val="accent3"/>
              </a:solidFill>
              <a:latin typeface="華康行書體" panose="03000509000000000000" pitchFamily="65" charset="-120"/>
              <a:ea typeface="華康行書體" panose="03000509000000000000" pitchFamily="65" charset="-120"/>
              <a:cs typeface="+mn-ea"/>
            </a:endParaRPr>
          </a:p>
        </p:txBody>
      </p:sp>
      <p:pic>
        <p:nvPicPr>
          <p:cNvPr id="21" name="圖片 20" descr="一張含有 牆, 柳條, 室內, 花瓶 的圖片&#10;&#10;自動產生的描述">
            <a:extLst>
              <a:ext uri="{FF2B5EF4-FFF2-40B4-BE49-F238E27FC236}">
                <a16:creationId xmlns:a16="http://schemas.microsoft.com/office/drawing/2014/main" id="{47D26839-3AF0-534C-9208-7AB94A0ED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14" y="3041488"/>
            <a:ext cx="2694803" cy="1795834"/>
          </a:xfrm>
          <a:prstGeom prst="rect">
            <a:avLst/>
          </a:prstGeom>
          <a:ln>
            <a:noFill/>
          </a:ln>
          <a:effectLst>
            <a:softEdge rad="112500"/>
          </a:effectLst>
        </p:spPr>
      </p:pic>
      <p:pic>
        <p:nvPicPr>
          <p:cNvPr id="22" name="圖片 21" descr="一張含有 戶外, 樹狀, 天空, 植物 的圖片&#10;&#10;自動產生的描述">
            <a:extLst>
              <a:ext uri="{FF2B5EF4-FFF2-40B4-BE49-F238E27FC236}">
                <a16:creationId xmlns:a16="http://schemas.microsoft.com/office/drawing/2014/main" id="{82423F57-CBF4-802C-2A5F-95056A556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474" y="319589"/>
            <a:ext cx="2951467" cy="196641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6386A4AD-9713-BF3E-120D-0FA0C429B1A4}"/>
              </a:ext>
            </a:extLst>
          </p:cNvPr>
          <p:cNvGrpSpPr/>
          <p:nvPr/>
        </p:nvGrpSpPr>
        <p:grpSpPr>
          <a:xfrm>
            <a:off x="432189" y="895754"/>
            <a:ext cx="912871" cy="910521"/>
            <a:chOff x="694270" y="1033854"/>
            <a:chExt cx="912871" cy="910521"/>
          </a:xfrm>
        </p:grpSpPr>
        <p:sp>
          <p:nvSpPr>
            <p:cNvPr id="35" name="任意多边形: 形状 34"/>
            <p:cNvSpPr/>
            <p:nvPr/>
          </p:nvSpPr>
          <p:spPr>
            <a:xfrm rot="1625199" flipV="1">
              <a:off x="854708" y="1110376"/>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1"/>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40" name="任意多边形: 形状 39"/>
            <p:cNvSpPr/>
            <p:nvPr/>
          </p:nvSpPr>
          <p:spPr>
            <a:xfrm rot="60000">
              <a:off x="694270" y="1033854"/>
              <a:ext cx="912871" cy="910521"/>
            </a:xfrm>
            <a:custGeom>
              <a:avLst/>
              <a:gdLst/>
              <a:ahLst/>
              <a:cxnLst>
                <a:cxn ang="0">
                  <a:pos x="wd2" y="hd2"/>
                </a:cxn>
                <a:cxn ang="5400000">
                  <a:pos x="wd2" y="hd2"/>
                </a:cxn>
                <a:cxn ang="10800000">
                  <a:pos x="wd2" y="hd2"/>
                </a:cxn>
                <a:cxn ang="16200000">
                  <a:pos x="wd2" y="hd2"/>
                </a:cxn>
              </a:cxnLst>
              <a:rect l="0" t="0" r="r" b="b"/>
              <a:pathLst>
                <a:path w="20761" h="20724" extrusionOk="0">
                  <a:moveTo>
                    <a:pt x="16007" y="18283"/>
                  </a:moveTo>
                  <a:cubicBezTo>
                    <a:pt x="17050" y="16026"/>
                    <a:pt x="18075" y="13761"/>
                    <a:pt x="19068" y="11481"/>
                  </a:cubicBezTo>
                  <a:cubicBezTo>
                    <a:pt x="19753" y="9907"/>
                    <a:pt x="20534" y="8322"/>
                    <a:pt x="20723" y="6594"/>
                  </a:cubicBezTo>
                  <a:cubicBezTo>
                    <a:pt x="20895" y="5026"/>
                    <a:pt x="20481" y="3364"/>
                    <a:pt x="19468" y="2136"/>
                  </a:cubicBezTo>
                  <a:cubicBezTo>
                    <a:pt x="18063" y="434"/>
                    <a:pt x="15974" y="-154"/>
                    <a:pt x="13847" y="34"/>
                  </a:cubicBezTo>
                  <a:cubicBezTo>
                    <a:pt x="13240" y="88"/>
                    <a:pt x="12631" y="177"/>
                    <a:pt x="12032" y="292"/>
                  </a:cubicBezTo>
                  <a:cubicBezTo>
                    <a:pt x="10726" y="542"/>
                    <a:pt x="9426" y="832"/>
                    <a:pt x="8128" y="1119"/>
                  </a:cubicBezTo>
                  <a:cubicBezTo>
                    <a:pt x="7356" y="1290"/>
                    <a:pt x="6585" y="1464"/>
                    <a:pt x="5814" y="1640"/>
                  </a:cubicBezTo>
                  <a:cubicBezTo>
                    <a:pt x="4865" y="1857"/>
                    <a:pt x="3917" y="2079"/>
                    <a:pt x="2969" y="2303"/>
                  </a:cubicBezTo>
                  <a:cubicBezTo>
                    <a:pt x="1900" y="2556"/>
                    <a:pt x="1107" y="2922"/>
                    <a:pt x="576" y="3385"/>
                  </a:cubicBezTo>
                  <a:cubicBezTo>
                    <a:pt x="-705" y="4501"/>
                    <a:pt x="-63" y="8368"/>
                    <a:pt x="4701" y="14206"/>
                  </a:cubicBezTo>
                  <a:cubicBezTo>
                    <a:pt x="9463" y="20043"/>
                    <a:pt x="13121" y="21446"/>
                    <a:pt x="14470" y="20413"/>
                  </a:cubicBezTo>
                  <a:cubicBezTo>
                    <a:pt x="15029" y="19985"/>
                    <a:pt x="15545" y="19280"/>
                    <a:pt x="16007" y="18283"/>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lnSpc>
                  <a:spcPct val="90000"/>
                </a:lnSpc>
                <a:defRPr sz="4000">
                  <a:solidFill>
                    <a:srgbClr val="FFFFFF"/>
                  </a:solidFill>
                </a:defRPr>
              </a:pPr>
              <a:endParaRPr sz="3600">
                <a:cs typeface="+mn-ea"/>
                <a:sym typeface="+mn-lt"/>
              </a:endParaRPr>
            </a:p>
          </p:txBody>
        </p:sp>
        <p:sp>
          <p:nvSpPr>
            <p:cNvPr id="41" name="矩形 40"/>
            <p:cNvSpPr/>
            <p:nvPr/>
          </p:nvSpPr>
          <p:spPr>
            <a:xfrm>
              <a:off x="1071594" y="1301268"/>
              <a:ext cx="310424"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01</a:t>
              </a:r>
            </a:p>
          </p:txBody>
        </p:sp>
      </p:grpSp>
      <p:grpSp>
        <p:nvGrpSpPr>
          <p:cNvPr id="10" name="群組 9">
            <a:extLst>
              <a:ext uri="{FF2B5EF4-FFF2-40B4-BE49-F238E27FC236}">
                <a16:creationId xmlns:a16="http://schemas.microsoft.com/office/drawing/2014/main" id="{6A085149-D642-477B-8F8F-8C2FB0BE4A7F}"/>
              </a:ext>
            </a:extLst>
          </p:cNvPr>
          <p:cNvGrpSpPr/>
          <p:nvPr/>
        </p:nvGrpSpPr>
        <p:grpSpPr>
          <a:xfrm>
            <a:off x="456691" y="2110236"/>
            <a:ext cx="857879" cy="949655"/>
            <a:chOff x="748916" y="2297093"/>
            <a:chExt cx="857879" cy="949655"/>
          </a:xfrm>
        </p:grpSpPr>
        <p:sp>
          <p:nvSpPr>
            <p:cNvPr id="33" name="任意多边形: 形状 32"/>
            <p:cNvSpPr/>
            <p:nvPr/>
          </p:nvSpPr>
          <p:spPr>
            <a:xfrm rot="18557933">
              <a:off x="814928" y="2558463"/>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2"/>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42" name="任意多边形: 形状 41"/>
            <p:cNvSpPr/>
            <p:nvPr/>
          </p:nvSpPr>
          <p:spPr>
            <a:xfrm rot="60000">
              <a:off x="748916" y="2297093"/>
              <a:ext cx="857879" cy="949655"/>
            </a:xfrm>
            <a:custGeom>
              <a:avLst/>
              <a:gdLst/>
              <a:ahLst/>
              <a:cxnLst>
                <a:cxn ang="0">
                  <a:pos x="wd2" y="hd2"/>
                </a:cxn>
                <a:cxn ang="5400000">
                  <a:pos x="wd2" y="hd2"/>
                </a:cxn>
                <a:cxn ang="10800000">
                  <a:pos x="wd2" y="hd2"/>
                </a:cxn>
                <a:cxn ang="16200000">
                  <a:pos x="wd2" y="hd2"/>
                </a:cxn>
              </a:cxnLst>
              <a:rect l="0" t="0" r="r" b="b"/>
              <a:pathLst>
                <a:path w="20378" h="21255" extrusionOk="0">
                  <a:moveTo>
                    <a:pt x="4821" y="21029"/>
                  </a:moveTo>
                  <a:cubicBezTo>
                    <a:pt x="7341" y="20448"/>
                    <a:pt x="9857" y="19848"/>
                    <a:pt x="12364" y="19214"/>
                  </a:cubicBezTo>
                  <a:cubicBezTo>
                    <a:pt x="14094" y="18776"/>
                    <a:pt x="15896" y="18405"/>
                    <a:pt x="17429" y="17491"/>
                  </a:cubicBezTo>
                  <a:cubicBezTo>
                    <a:pt x="18820" y="16662"/>
                    <a:pt x="19908" y="15325"/>
                    <a:pt x="20249" y="13793"/>
                  </a:cubicBezTo>
                  <a:cubicBezTo>
                    <a:pt x="20723" y="11668"/>
                    <a:pt x="19843" y="9700"/>
                    <a:pt x="18304" y="8178"/>
                  </a:cubicBezTo>
                  <a:cubicBezTo>
                    <a:pt x="17865" y="7744"/>
                    <a:pt x="17395" y="7331"/>
                    <a:pt x="16911" y="6940"/>
                  </a:cubicBezTo>
                  <a:cubicBezTo>
                    <a:pt x="15857" y="6088"/>
                    <a:pt x="14774" y="5266"/>
                    <a:pt x="13694" y="4443"/>
                  </a:cubicBezTo>
                  <a:cubicBezTo>
                    <a:pt x="13052" y="3954"/>
                    <a:pt x="12408" y="3467"/>
                    <a:pt x="11762" y="2982"/>
                  </a:cubicBezTo>
                  <a:cubicBezTo>
                    <a:pt x="10967" y="2385"/>
                    <a:pt x="10168" y="1791"/>
                    <a:pt x="9368" y="1200"/>
                  </a:cubicBezTo>
                  <a:cubicBezTo>
                    <a:pt x="8466" y="532"/>
                    <a:pt x="7650" y="146"/>
                    <a:pt x="6927" y="21"/>
                  </a:cubicBezTo>
                  <a:cubicBezTo>
                    <a:pt x="5183" y="-280"/>
                    <a:pt x="2445" y="2586"/>
                    <a:pt x="784" y="9830"/>
                  </a:cubicBezTo>
                  <a:cubicBezTo>
                    <a:pt x="-877" y="17073"/>
                    <a:pt x="360" y="20748"/>
                    <a:pt x="2081" y="21152"/>
                  </a:cubicBezTo>
                  <a:cubicBezTo>
                    <a:pt x="2795" y="21320"/>
                    <a:pt x="3706" y="21286"/>
                    <a:pt x="4821" y="21029"/>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43" name="矩形 42"/>
            <p:cNvSpPr/>
            <p:nvPr/>
          </p:nvSpPr>
          <p:spPr>
            <a:xfrm>
              <a:off x="991783" y="2659663"/>
              <a:ext cx="310424"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02</a:t>
              </a:r>
            </a:p>
          </p:txBody>
        </p:sp>
      </p:grpSp>
      <p:grpSp>
        <p:nvGrpSpPr>
          <p:cNvPr id="8" name="群組 7">
            <a:extLst>
              <a:ext uri="{FF2B5EF4-FFF2-40B4-BE49-F238E27FC236}">
                <a16:creationId xmlns:a16="http://schemas.microsoft.com/office/drawing/2014/main" id="{2C0B4487-67CC-7A3D-A9E2-A24A6FA4C6A1}"/>
              </a:ext>
            </a:extLst>
          </p:cNvPr>
          <p:cNvGrpSpPr/>
          <p:nvPr/>
        </p:nvGrpSpPr>
        <p:grpSpPr>
          <a:xfrm>
            <a:off x="318850" y="3489031"/>
            <a:ext cx="894376" cy="893741"/>
            <a:chOff x="3862206" y="1496852"/>
            <a:chExt cx="894376" cy="893741"/>
          </a:xfrm>
        </p:grpSpPr>
        <p:sp>
          <p:nvSpPr>
            <p:cNvPr id="37" name="任意多边形: 形状 36"/>
            <p:cNvSpPr/>
            <p:nvPr/>
          </p:nvSpPr>
          <p:spPr>
            <a:xfrm rot="60000">
              <a:off x="4049109" y="1653700"/>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3"/>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44" name="任意多边形: 形状 43"/>
            <p:cNvSpPr/>
            <p:nvPr/>
          </p:nvSpPr>
          <p:spPr>
            <a:xfrm rot="60000">
              <a:off x="3862206" y="1496852"/>
              <a:ext cx="894376" cy="893741"/>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45" name="矩形 44"/>
            <p:cNvSpPr/>
            <p:nvPr/>
          </p:nvSpPr>
          <p:spPr>
            <a:xfrm>
              <a:off x="4257492" y="1797454"/>
              <a:ext cx="310424"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03</a:t>
              </a:r>
            </a:p>
          </p:txBody>
        </p:sp>
      </p:grpSp>
      <p:sp>
        <p:nvSpPr>
          <p:cNvPr id="4" name="矩形 3">
            <a:extLst>
              <a:ext uri="{FF2B5EF4-FFF2-40B4-BE49-F238E27FC236}">
                <a16:creationId xmlns:a16="http://schemas.microsoft.com/office/drawing/2014/main" id="{AD1A8ACC-D420-D2AC-BF97-A1EC97908CC4}"/>
              </a:ext>
            </a:extLst>
          </p:cNvPr>
          <p:cNvSpPr/>
          <p:nvPr/>
        </p:nvSpPr>
        <p:spPr>
          <a:xfrm>
            <a:off x="432189" y="319064"/>
            <a:ext cx="1927212" cy="449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7C075CC5-161E-6FF8-FC77-CF8ED867F693}"/>
              </a:ext>
            </a:extLst>
          </p:cNvPr>
          <p:cNvSpPr txBox="1"/>
          <p:nvPr/>
        </p:nvSpPr>
        <p:spPr>
          <a:xfrm>
            <a:off x="47570" y="1295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主要服務</a:t>
            </a:r>
          </a:p>
        </p:txBody>
      </p:sp>
      <p:sp>
        <p:nvSpPr>
          <p:cNvPr id="14" name="文字方塊 13">
            <a:extLst>
              <a:ext uri="{FF2B5EF4-FFF2-40B4-BE49-F238E27FC236}">
                <a16:creationId xmlns:a16="http://schemas.microsoft.com/office/drawing/2014/main" id="{85421FA2-C561-1EF9-E460-B7E0FDED9B19}"/>
              </a:ext>
            </a:extLst>
          </p:cNvPr>
          <p:cNvSpPr txBox="1"/>
          <p:nvPr/>
        </p:nvSpPr>
        <p:spPr>
          <a:xfrm>
            <a:off x="1352935" y="1189431"/>
            <a:ext cx="3377650" cy="830997"/>
          </a:xfrm>
          <a:prstGeom prst="rect">
            <a:avLst/>
          </a:prstGeom>
          <a:noFill/>
        </p:spPr>
        <p:txBody>
          <a:bodyPr wrap="square">
            <a:spAutoFit/>
          </a:bodyPr>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開發數字人網紅，該數字人網紅可以回答關於文化館的問題，提供展品信息，以及提供導覽。</a:t>
            </a:r>
          </a:p>
        </p:txBody>
      </p:sp>
      <p:sp>
        <p:nvSpPr>
          <p:cNvPr id="15" name="文字方塊 14">
            <a:extLst>
              <a:ext uri="{FF2B5EF4-FFF2-40B4-BE49-F238E27FC236}">
                <a16:creationId xmlns:a16="http://schemas.microsoft.com/office/drawing/2014/main" id="{B93F1722-4F98-B869-7138-AB3F045DD308}"/>
              </a:ext>
            </a:extLst>
          </p:cNvPr>
          <p:cNvSpPr txBox="1"/>
          <p:nvPr/>
        </p:nvSpPr>
        <p:spPr>
          <a:xfrm>
            <a:off x="1352935" y="871933"/>
            <a:ext cx="2367659" cy="369332"/>
          </a:xfrm>
          <a:prstGeom prst="rect">
            <a:avLst/>
          </a:prstGeom>
          <a:noFill/>
        </p:spPr>
        <p:txBody>
          <a:bodyPr wrap="square">
            <a:spAutoFit/>
          </a:bodyPr>
          <a:lstStyle/>
          <a:p>
            <a:r>
              <a:rPr lang="zh-TW" altLang="zh-TW" cap="all" dirty="0">
                <a:solidFill>
                  <a:srgbClr val="FF0000"/>
                </a:solidFill>
                <a:latin typeface="華康行書體" panose="03000509000000000000" pitchFamily="65" charset="-120"/>
                <a:ea typeface="華康行書體" panose="03000509000000000000" pitchFamily="65" charset="-120"/>
                <a:cs typeface="+mn-ea"/>
              </a:rPr>
              <a:t>數字人網紅導覽服務</a:t>
            </a:r>
          </a:p>
        </p:txBody>
      </p:sp>
      <p:sp>
        <p:nvSpPr>
          <p:cNvPr id="16" name="文字方塊 15">
            <a:extLst>
              <a:ext uri="{FF2B5EF4-FFF2-40B4-BE49-F238E27FC236}">
                <a16:creationId xmlns:a16="http://schemas.microsoft.com/office/drawing/2014/main" id="{F91DC774-7CC5-A815-5AD5-ACE7D8F6B4F1}"/>
              </a:ext>
            </a:extLst>
          </p:cNvPr>
          <p:cNvSpPr txBox="1"/>
          <p:nvPr/>
        </p:nvSpPr>
        <p:spPr>
          <a:xfrm>
            <a:off x="1322792" y="2165948"/>
            <a:ext cx="2541580" cy="369332"/>
          </a:xfrm>
          <a:prstGeom prst="rect">
            <a:avLst/>
          </a:prstGeom>
          <a:noFill/>
        </p:spPr>
        <p:txBody>
          <a:bodyPr wrap="square">
            <a:spAutoFit/>
          </a:bodyPr>
          <a:lstStyle/>
          <a:p>
            <a:r>
              <a:rPr lang="zh-TW" altLang="zh-TW" cap="all" dirty="0">
                <a:solidFill>
                  <a:srgbClr val="FF0000"/>
                </a:solidFill>
                <a:latin typeface="華康行書體" panose="03000509000000000000" pitchFamily="65" charset="-120"/>
                <a:ea typeface="華康行書體" panose="03000509000000000000" pitchFamily="65" charset="-120"/>
                <a:cs typeface="+mn-ea"/>
              </a:rPr>
              <a:t>線上手工坊</a:t>
            </a:r>
            <a:r>
              <a:rPr lang="en-US" altLang="zh-TW" cap="all" dirty="0" err="1">
                <a:solidFill>
                  <a:srgbClr val="FF0000"/>
                </a:solidFill>
                <a:latin typeface="華康行書體" panose="03000509000000000000" pitchFamily="65" charset="-120"/>
                <a:ea typeface="華康行書體" panose="03000509000000000000" pitchFamily="65" charset="-120"/>
                <a:cs typeface="+mn-ea"/>
              </a:rPr>
              <a:t>Youtube</a:t>
            </a:r>
            <a:endParaRPr lang="zh-TW" altLang="zh-TW" cap="all" dirty="0">
              <a:solidFill>
                <a:srgbClr val="FF0000"/>
              </a:solidFill>
              <a:latin typeface="華康行書體" panose="03000509000000000000" pitchFamily="65" charset="-120"/>
              <a:ea typeface="華康行書體" panose="03000509000000000000" pitchFamily="65" charset="-120"/>
              <a:cs typeface="+mn-ea"/>
            </a:endParaRPr>
          </a:p>
        </p:txBody>
      </p:sp>
      <p:sp>
        <p:nvSpPr>
          <p:cNvPr id="17" name="文字方塊 16">
            <a:extLst>
              <a:ext uri="{FF2B5EF4-FFF2-40B4-BE49-F238E27FC236}">
                <a16:creationId xmlns:a16="http://schemas.microsoft.com/office/drawing/2014/main" id="{E78C6387-BFE0-1B34-7866-27155A6FD7B8}"/>
              </a:ext>
            </a:extLst>
          </p:cNvPr>
          <p:cNvSpPr txBox="1"/>
          <p:nvPr/>
        </p:nvSpPr>
        <p:spPr>
          <a:xfrm>
            <a:off x="1352935" y="2519076"/>
            <a:ext cx="2969908" cy="584775"/>
          </a:xfrm>
          <a:prstGeom prst="rect">
            <a:avLst/>
          </a:prstGeom>
          <a:noFill/>
        </p:spPr>
        <p:txBody>
          <a:bodyPr wrap="square">
            <a:spAutoFit/>
          </a:bodyPr>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拍攝手工藝品製作過程加以描述利用</a:t>
            </a:r>
            <a:r>
              <a:rPr lang="en-US" altLang="zh-TW" sz="1600" cap="all" dirty="0" err="1">
                <a:solidFill>
                  <a:schemeClr val="accent3"/>
                </a:solidFill>
                <a:latin typeface="華康行書體" panose="03000509000000000000" pitchFamily="65" charset="-120"/>
                <a:ea typeface="華康行書體" panose="03000509000000000000" pitchFamily="65" charset="-120"/>
                <a:cs typeface="+mn-ea"/>
              </a:rPr>
              <a:t>Youtube</a:t>
            </a:r>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呈現。</a:t>
            </a:r>
          </a:p>
        </p:txBody>
      </p:sp>
      <p:pic>
        <p:nvPicPr>
          <p:cNvPr id="7" name="圖片 6" descr="一張含有 文字, 螢幕擷取畫面, 字型, 軟體 的圖片&#10;&#10;自動產生的描述">
            <a:extLst>
              <a:ext uri="{FF2B5EF4-FFF2-40B4-BE49-F238E27FC236}">
                <a16:creationId xmlns:a16="http://schemas.microsoft.com/office/drawing/2014/main" id="{BA420501-D046-B24E-7E36-681DC99BA271}"/>
              </a:ext>
            </a:extLst>
          </p:cNvPr>
          <p:cNvPicPr>
            <a:picLocks noChangeAspect="1"/>
          </p:cNvPicPr>
          <p:nvPr/>
        </p:nvPicPr>
        <p:blipFill rotWithShape="1">
          <a:blip r:embed="rId3">
            <a:extLst>
              <a:ext uri="{28A0092B-C50C-407E-A947-70E740481C1C}">
                <a14:useLocalDpi xmlns:a14="http://schemas.microsoft.com/office/drawing/2010/main" val="0"/>
              </a:ext>
            </a:extLst>
          </a:blip>
          <a:srcRect t="5992" r="-1037"/>
          <a:stretch/>
        </p:blipFill>
        <p:spPr>
          <a:xfrm>
            <a:off x="5458109" y="678019"/>
            <a:ext cx="2876378" cy="3902631"/>
          </a:xfrm>
          <a:prstGeom prst="rect">
            <a:avLst/>
          </a:prstGeom>
          <a:ln w="88900" cap="sq" cmpd="thickThin">
            <a:solidFill>
              <a:schemeClr val="accent1"/>
            </a:solidFill>
            <a:prstDash val="solid"/>
            <a:miter lim="800000"/>
          </a:ln>
          <a:effectLst>
            <a:innerShdw blurRad="76200">
              <a:srgbClr val="000000"/>
            </a:innerShdw>
          </a:effectLst>
        </p:spPr>
      </p:pic>
      <p:sp>
        <p:nvSpPr>
          <p:cNvPr id="39" name="文字方塊 38">
            <a:extLst>
              <a:ext uri="{FF2B5EF4-FFF2-40B4-BE49-F238E27FC236}">
                <a16:creationId xmlns:a16="http://schemas.microsoft.com/office/drawing/2014/main" id="{C685CA40-8C4A-4009-43C4-601BBF225CCF}"/>
              </a:ext>
            </a:extLst>
          </p:cNvPr>
          <p:cNvSpPr txBox="1"/>
          <p:nvPr/>
        </p:nvSpPr>
        <p:spPr>
          <a:xfrm>
            <a:off x="1394971" y="3481294"/>
            <a:ext cx="1666691" cy="369332"/>
          </a:xfrm>
          <a:prstGeom prst="rect">
            <a:avLst/>
          </a:prstGeom>
          <a:noFill/>
        </p:spPr>
        <p:txBody>
          <a:bodyPr wrap="square">
            <a:spAutoFit/>
          </a:bodyPr>
          <a:lstStyle/>
          <a:p>
            <a:r>
              <a:rPr lang="en-US" altLang="zh-TW" cap="all" dirty="0">
                <a:solidFill>
                  <a:srgbClr val="FF0000"/>
                </a:solidFill>
                <a:latin typeface="華康行書體" panose="03000509000000000000" pitchFamily="65" charset="-120"/>
                <a:ea typeface="華康行書體" panose="03000509000000000000" pitchFamily="65" charset="-120"/>
                <a:cs typeface="+mn-ea"/>
              </a:rPr>
              <a:t>Instagram</a:t>
            </a:r>
            <a:endParaRPr lang="zh-TW" altLang="zh-TW" cap="all" dirty="0">
              <a:solidFill>
                <a:srgbClr val="FF0000"/>
              </a:solidFill>
              <a:latin typeface="華康行書體" panose="03000509000000000000" pitchFamily="65" charset="-120"/>
              <a:ea typeface="華康行書體" panose="03000509000000000000" pitchFamily="65" charset="-120"/>
              <a:cs typeface="+mn-ea"/>
            </a:endParaRPr>
          </a:p>
        </p:txBody>
      </p:sp>
      <p:sp>
        <p:nvSpPr>
          <p:cNvPr id="52" name="文字方塊 51">
            <a:extLst>
              <a:ext uri="{FF2B5EF4-FFF2-40B4-BE49-F238E27FC236}">
                <a16:creationId xmlns:a16="http://schemas.microsoft.com/office/drawing/2014/main" id="{7ECA83E8-8927-BAC8-BFD1-60ACF9BEC574}"/>
              </a:ext>
            </a:extLst>
          </p:cNvPr>
          <p:cNvSpPr txBox="1"/>
          <p:nvPr/>
        </p:nvSpPr>
        <p:spPr>
          <a:xfrm>
            <a:off x="1352936" y="3896077"/>
            <a:ext cx="2969908" cy="830997"/>
          </a:xfrm>
          <a:prstGeom prst="rect">
            <a:avLst/>
          </a:prstGeom>
          <a:noFill/>
        </p:spPr>
        <p:txBody>
          <a:bodyPr wrap="square">
            <a:spAutoFit/>
          </a:bodyPr>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吸引年輕族群觀看並知名度，將手工藝品及藺草文化館展覽和場地能夠很好展示。</a:t>
            </a:r>
          </a:p>
        </p:txBody>
      </p:sp>
      <p:pic>
        <p:nvPicPr>
          <p:cNvPr id="54" name="圖片 53" descr="一張含有 文字, 螢幕擷取畫面, 網頁 的圖片&#10;&#10;自動產生的描述">
            <a:extLst>
              <a:ext uri="{FF2B5EF4-FFF2-40B4-BE49-F238E27FC236}">
                <a16:creationId xmlns:a16="http://schemas.microsoft.com/office/drawing/2014/main" id="{E889895C-A205-EF3F-06B4-C3F07DA6533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458108" y="678018"/>
            <a:ext cx="2875212" cy="3902631"/>
          </a:xfrm>
          <a:prstGeom prst="rect">
            <a:avLst/>
          </a:prstGeom>
          <a:ln w="88900" cap="sq" cmpd="thickThin">
            <a:solidFill>
              <a:schemeClr val="accent1"/>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circle(in)">
                                      <p:cBhvr>
                                        <p:cTn id="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AB2C0C7C-FAD2-7777-A421-4F6AD2198789}"/>
              </a:ext>
            </a:extLst>
          </p:cNvPr>
          <p:cNvGrpSpPr/>
          <p:nvPr/>
        </p:nvGrpSpPr>
        <p:grpSpPr>
          <a:xfrm>
            <a:off x="693591" y="978182"/>
            <a:ext cx="900324" cy="890587"/>
            <a:chOff x="5045756" y="1529434"/>
            <a:chExt cx="900324" cy="890587"/>
          </a:xfrm>
        </p:grpSpPr>
        <p:sp>
          <p:nvSpPr>
            <p:cNvPr id="36" name="任意多边形: 形状 35"/>
            <p:cNvSpPr/>
            <p:nvPr/>
          </p:nvSpPr>
          <p:spPr>
            <a:xfrm rot="21540000" flipH="1">
              <a:off x="5175737" y="1653700"/>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4"/>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46" name="任意多边形: 形状 45"/>
            <p:cNvSpPr/>
            <p:nvPr/>
          </p:nvSpPr>
          <p:spPr>
            <a:xfrm rot="60000">
              <a:off x="5045756" y="1529434"/>
              <a:ext cx="900324" cy="890587"/>
            </a:xfrm>
            <a:custGeom>
              <a:avLst/>
              <a:gdLst/>
              <a:ahLst/>
              <a:cxnLst>
                <a:cxn ang="0">
                  <a:pos x="wd2" y="hd2"/>
                </a:cxn>
                <a:cxn ang="5400000">
                  <a:pos x="wd2" y="hd2"/>
                </a:cxn>
                <a:cxn ang="10800000">
                  <a:pos x="wd2" y="hd2"/>
                </a:cxn>
                <a:cxn ang="16200000">
                  <a:pos x="wd2" y="hd2"/>
                </a:cxn>
              </a:cxnLst>
              <a:rect l="0" t="0" r="r" b="b"/>
              <a:pathLst>
                <a:path w="21012" h="20459" extrusionOk="0">
                  <a:moveTo>
                    <a:pt x="1" y="3733"/>
                  </a:moveTo>
                  <a:cubicBezTo>
                    <a:pt x="40" y="6242"/>
                    <a:pt x="101" y="8751"/>
                    <a:pt x="198" y="11259"/>
                  </a:cubicBezTo>
                  <a:cubicBezTo>
                    <a:pt x="264" y="12990"/>
                    <a:pt x="246" y="14775"/>
                    <a:pt x="841" y="16429"/>
                  </a:cubicBezTo>
                  <a:cubicBezTo>
                    <a:pt x="1380" y="17930"/>
                    <a:pt x="2502" y="19260"/>
                    <a:pt x="3984" y="19932"/>
                  </a:cubicBezTo>
                  <a:cubicBezTo>
                    <a:pt x="6041" y="20864"/>
                    <a:pt x="8234" y="20483"/>
                    <a:pt x="10117" y="19380"/>
                  </a:cubicBezTo>
                  <a:cubicBezTo>
                    <a:pt x="10654" y="19065"/>
                    <a:pt x="11178" y="18717"/>
                    <a:pt x="11680" y="18350"/>
                  </a:cubicBezTo>
                  <a:cubicBezTo>
                    <a:pt x="12777" y="17550"/>
                    <a:pt x="13849" y="16717"/>
                    <a:pt x="14922" y="15887"/>
                  </a:cubicBezTo>
                  <a:cubicBezTo>
                    <a:pt x="15559" y="15393"/>
                    <a:pt x="16195" y="14897"/>
                    <a:pt x="16829" y="14399"/>
                  </a:cubicBezTo>
                  <a:cubicBezTo>
                    <a:pt x="17611" y="13786"/>
                    <a:pt x="18389" y="13168"/>
                    <a:pt x="19165" y="12549"/>
                  </a:cubicBezTo>
                  <a:cubicBezTo>
                    <a:pt x="20041" y="11851"/>
                    <a:pt x="20611" y="11170"/>
                    <a:pt x="20897" y="10517"/>
                  </a:cubicBezTo>
                  <a:cubicBezTo>
                    <a:pt x="21584" y="8941"/>
                    <a:pt x="19270" y="5706"/>
                    <a:pt x="12268" y="2485"/>
                  </a:cubicBezTo>
                  <a:cubicBezTo>
                    <a:pt x="5268" y="-736"/>
                    <a:pt x="1262" y="-409"/>
                    <a:pt x="475" y="1121"/>
                  </a:cubicBezTo>
                  <a:cubicBezTo>
                    <a:pt x="148" y="1756"/>
                    <a:pt x="-16" y="2624"/>
                    <a:pt x="1" y="3733"/>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a:defRPr sz="3000">
                  <a:solidFill>
                    <a:srgbClr val="FFFFFF"/>
                  </a:solidFill>
                  <a:effectLst>
                    <a:outerShdw blurRad="38100" dist="12700" dir="5400000" rotWithShape="0">
                      <a:srgbClr val="000000">
                        <a:alpha val="50000"/>
                      </a:srgbClr>
                    </a:outerShdw>
                  </a:effectLst>
                </a:defRPr>
              </a:pPr>
              <a:endParaRPr sz="2000">
                <a:cs typeface="+mn-ea"/>
                <a:sym typeface="+mn-lt"/>
              </a:endParaRPr>
            </a:p>
          </p:txBody>
        </p:sp>
        <p:sp>
          <p:nvSpPr>
            <p:cNvPr id="47" name="矩形 46"/>
            <p:cNvSpPr/>
            <p:nvPr/>
          </p:nvSpPr>
          <p:spPr>
            <a:xfrm>
              <a:off x="5285076" y="1797455"/>
              <a:ext cx="310423"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04</a:t>
              </a:r>
            </a:p>
          </p:txBody>
        </p:sp>
      </p:grpSp>
      <p:sp>
        <p:nvSpPr>
          <p:cNvPr id="4" name="矩形 3">
            <a:extLst>
              <a:ext uri="{FF2B5EF4-FFF2-40B4-BE49-F238E27FC236}">
                <a16:creationId xmlns:a16="http://schemas.microsoft.com/office/drawing/2014/main" id="{AD1A8ACC-D420-D2AC-BF97-A1EC97908CC4}"/>
              </a:ext>
            </a:extLst>
          </p:cNvPr>
          <p:cNvSpPr/>
          <p:nvPr/>
        </p:nvSpPr>
        <p:spPr>
          <a:xfrm>
            <a:off x="432189" y="319064"/>
            <a:ext cx="1927212" cy="449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7C075CC5-161E-6FF8-FC77-CF8ED867F693}"/>
              </a:ext>
            </a:extLst>
          </p:cNvPr>
          <p:cNvSpPr txBox="1"/>
          <p:nvPr/>
        </p:nvSpPr>
        <p:spPr>
          <a:xfrm>
            <a:off x="47570" y="1295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主要服務</a:t>
            </a:r>
          </a:p>
        </p:txBody>
      </p:sp>
      <p:sp>
        <p:nvSpPr>
          <p:cNvPr id="20" name="文字方塊 19">
            <a:extLst>
              <a:ext uri="{FF2B5EF4-FFF2-40B4-BE49-F238E27FC236}">
                <a16:creationId xmlns:a16="http://schemas.microsoft.com/office/drawing/2014/main" id="{98012FD1-EFA2-4493-9C83-019BF59E56E0}"/>
              </a:ext>
            </a:extLst>
          </p:cNvPr>
          <p:cNvSpPr txBox="1"/>
          <p:nvPr/>
        </p:nvSpPr>
        <p:spPr>
          <a:xfrm>
            <a:off x="1621806" y="965722"/>
            <a:ext cx="1174515" cy="369332"/>
          </a:xfrm>
          <a:prstGeom prst="rect">
            <a:avLst/>
          </a:prstGeom>
          <a:noFill/>
        </p:spPr>
        <p:txBody>
          <a:bodyPr wrap="square">
            <a:spAutoFit/>
          </a:bodyPr>
          <a:lstStyle/>
          <a:p>
            <a:r>
              <a:rPr lang="zh-TW" altLang="zh-TW" cap="all" dirty="0">
                <a:solidFill>
                  <a:srgbClr val="FF0000"/>
                </a:solidFill>
                <a:latin typeface="華康行書體" panose="03000509000000000000" pitchFamily="65" charset="-120"/>
                <a:ea typeface="華康行書體" panose="03000509000000000000" pitchFamily="65" charset="-120"/>
                <a:cs typeface="+mn-ea"/>
              </a:rPr>
              <a:t>空拍</a:t>
            </a:r>
          </a:p>
        </p:txBody>
      </p:sp>
      <p:sp>
        <p:nvSpPr>
          <p:cNvPr id="21" name="文字方塊 20">
            <a:extLst>
              <a:ext uri="{FF2B5EF4-FFF2-40B4-BE49-F238E27FC236}">
                <a16:creationId xmlns:a16="http://schemas.microsoft.com/office/drawing/2014/main" id="{F8C5B41D-CD04-89C9-03CD-08B8300C0BD4}"/>
              </a:ext>
            </a:extLst>
          </p:cNvPr>
          <p:cNvSpPr txBox="1"/>
          <p:nvPr/>
        </p:nvSpPr>
        <p:spPr>
          <a:xfrm>
            <a:off x="1593912" y="1252697"/>
            <a:ext cx="3426335" cy="584775"/>
          </a:xfrm>
          <a:prstGeom prst="rect">
            <a:avLst/>
          </a:prstGeom>
          <a:noFill/>
        </p:spPr>
        <p:txBody>
          <a:bodyPr wrap="square">
            <a:spAutoFit/>
          </a:bodyPr>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空拍技術拍攝文化館的空中影片和照片，呈現的壯麗外觀和周邊環境。</a:t>
            </a:r>
          </a:p>
        </p:txBody>
      </p:sp>
      <p:grpSp>
        <p:nvGrpSpPr>
          <p:cNvPr id="13" name="群組 12">
            <a:extLst>
              <a:ext uri="{FF2B5EF4-FFF2-40B4-BE49-F238E27FC236}">
                <a16:creationId xmlns:a16="http://schemas.microsoft.com/office/drawing/2014/main" id="{E3ECAFFE-3209-273C-EBF3-E9770AE917BD}"/>
              </a:ext>
            </a:extLst>
          </p:cNvPr>
          <p:cNvGrpSpPr/>
          <p:nvPr/>
        </p:nvGrpSpPr>
        <p:grpSpPr>
          <a:xfrm>
            <a:off x="667087" y="2358501"/>
            <a:ext cx="911020" cy="910030"/>
            <a:chOff x="5423166" y="3399414"/>
            <a:chExt cx="911020" cy="910030"/>
          </a:xfrm>
        </p:grpSpPr>
        <p:sp>
          <p:nvSpPr>
            <p:cNvPr id="34" name="任意多边形: 形状 33"/>
            <p:cNvSpPr/>
            <p:nvPr/>
          </p:nvSpPr>
          <p:spPr>
            <a:xfrm rot="19974801" flipH="1" flipV="1">
              <a:off x="5596145" y="3473844"/>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6"/>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50" name="任意多边形: 形状 49"/>
            <p:cNvSpPr/>
            <p:nvPr/>
          </p:nvSpPr>
          <p:spPr>
            <a:xfrm rot="60000">
              <a:off x="5423166" y="3399414"/>
              <a:ext cx="911020" cy="910030"/>
            </a:xfrm>
            <a:custGeom>
              <a:avLst/>
              <a:gdLst/>
              <a:ahLst/>
              <a:cxnLst>
                <a:cxn ang="0">
                  <a:pos x="wd2" y="hd2"/>
                </a:cxn>
                <a:cxn ang="5400000">
                  <a:pos x="wd2" y="hd2"/>
                </a:cxn>
                <a:cxn ang="10800000">
                  <a:pos x="wd2" y="hd2"/>
                </a:cxn>
                <a:cxn ang="16200000">
                  <a:pos x="wd2" y="hd2"/>
                </a:cxn>
              </a:cxnLst>
              <a:rect l="0" t="0" r="r" b="b"/>
              <a:pathLst>
                <a:path w="20646" h="20738" extrusionOk="0">
                  <a:moveTo>
                    <a:pt x="17625" y="2056"/>
                  </a:moveTo>
                  <a:cubicBezTo>
                    <a:pt x="15204" y="1539"/>
                    <a:pt x="12777" y="1043"/>
                    <a:pt x="10344" y="581"/>
                  </a:cubicBezTo>
                  <a:cubicBezTo>
                    <a:pt x="8665" y="262"/>
                    <a:pt x="6953" y="-148"/>
                    <a:pt x="5233" y="53"/>
                  </a:cubicBezTo>
                  <a:cubicBezTo>
                    <a:pt x="3673" y="234"/>
                    <a:pt x="2151" y="1009"/>
                    <a:pt x="1184" y="2272"/>
                  </a:cubicBezTo>
                  <a:cubicBezTo>
                    <a:pt x="-156" y="4023"/>
                    <a:pt x="-264" y="6195"/>
                    <a:pt x="390" y="8232"/>
                  </a:cubicBezTo>
                  <a:cubicBezTo>
                    <a:pt x="577" y="8812"/>
                    <a:pt x="799" y="9388"/>
                    <a:pt x="1043" y="9947"/>
                  </a:cubicBezTo>
                  <a:cubicBezTo>
                    <a:pt x="1575" y="11167"/>
                    <a:pt x="2145" y="12372"/>
                    <a:pt x="2712" y="13577"/>
                  </a:cubicBezTo>
                  <a:cubicBezTo>
                    <a:pt x="3049" y="14292"/>
                    <a:pt x="3389" y="15007"/>
                    <a:pt x="3730" y="15721"/>
                  </a:cubicBezTo>
                  <a:cubicBezTo>
                    <a:pt x="4152" y="16600"/>
                    <a:pt x="4577" y="17477"/>
                    <a:pt x="5005" y="18353"/>
                  </a:cubicBezTo>
                  <a:cubicBezTo>
                    <a:pt x="5488" y="19340"/>
                    <a:pt x="6019" y="20034"/>
                    <a:pt x="6586" y="20450"/>
                  </a:cubicBezTo>
                  <a:cubicBezTo>
                    <a:pt x="7953" y="21452"/>
                    <a:pt x="11565" y="19963"/>
                    <a:pt x="16175" y="14009"/>
                  </a:cubicBezTo>
                  <a:cubicBezTo>
                    <a:pt x="20785" y="8056"/>
                    <a:pt x="21336" y="4170"/>
                    <a:pt x="20035" y="3083"/>
                  </a:cubicBezTo>
                  <a:cubicBezTo>
                    <a:pt x="19495" y="2632"/>
                    <a:pt x="18696" y="2284"/>
                    <a:pt x="17625" y="2056"/>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51" name="矩形 50"/>
            <p:cNvSpPr/>
            <p:nvPr/>
          </p:nvSpPr>
          <p:spPr>
            <a:xfrm>
              <a:off x="5719495" y="3645185"/>
              <a:ext cx="310424"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a:t>
              </a:r>
              <a:r>
                <a:rPr lang="en-US" sz="2000" b="1" dirty="0">
                  <a:solidFill>
                    <a:schemeClr val="bg1"/>
                  </a:solidFill>
                  <a:cs typeface="+mn-ea"/>
                  <a:sym typeface="+mn-lt"/>
                </a:rPr>
                <a:t>5</a:t>
              </a:r>
              <a:endParaRPr sz="2000" b="1" dirty="0">
                <a:solidFill>
                  <a:schemeClr val="bg1"/>
                </a:solidFill>
                <a:cs typeface="+mn-ea"/>
                <a:sym typeface="+mn-lt"/>
              </a:endParaRPr>
            </a:p>
          </p:txBody>
        </p:sp>
      </p:grpSp>
      <p:sp>
        <p:nvSpPr>
          <p:cNvPr id="24" name="文字方塊 23">
            <a:extLst>
              <a:ext uri="{FF2B5EF4-FFF2-40B4-BE49-F238E27FC236}">
                <a16:creationId xmlns:a16="http://schemas.microsoft.com/office/drawing/2014/main" id="{F20E63E5-C46E-B470-41EA-B9A910C974EB}"/>
              </a:ext>
            </a:extLst>
          </p:cNvPr>
          <p:cNvSpPr txBox="1"/>
          <p:nvPr/>
        </p:nvSpPr>
        <p:spPr>
          <a:xfrm>
            <a:off x="1689930" y="2291701"/>
            <a:ext cx="1666691" cy="369332"/>
          </a:xfrm>
          <a:prstGeom prst="rect">
            <a:avLst/>
          </a:prstGeom>
          <a:noFill/>
        </p:spPr>
        <p:txBody>
          <a:bodyPr wrap="square">
            <a:spAutoFit/>
          </a:bodyPr>
          <a:lstStyle/>
          <a:p>
            <a:r>
              <a:rPr lang="en-US" altLang="zh-TW" cap="all" dirty="0">
                <a:solidFill>
                  <a:srgbClr val="FF0000"/>
                </a:solidFill>
                <a:latin typeface="華康行書體" panose="03000509000000000000" pitchFamily="65" charset="-120"/>
                <a:ea typeface="華康行書體" panose="03000509000000000000" pitchFamily="65" charset="-120"/>
                <a:cs typeface="+mn-ea"/>
              </a:rPr>
              <a:t>Facebook</a:t>
            </a:r>
            <a:endParaRPr lang="zh-TW" altLang="zh-TW" cap="all" dirty="0">
              <a:solidFill>
                <a:srgbClr val="FF0000"/>
              </a:solidFill>
              <a:latin typeface="華康行書體" panose="03000509000000000000" pitchFamily="65" charset="-120"/>
              <a:ea typeface="華康行書體" panose="03000509000000000000" pitchFamily="65" charset="-120"/>
              <a:cs typeface="+mn-ea"/>
            </a:endParaRPr>
          </a:p>
        </p:txBody>
      </p:sp>
      <p:sp>
        <p:nvSpPr>
          <p:cNvPr id="25" name="文字方塊 24">
            <a:extLst>
              <a:ext uri="{FF2B5EF4-FFF2-40B4-BE49-F238E27FC236}">
                <a16:creationId xmlns:a16="http://schemas.microsoft.com/office/drawing/2014/main" id="{CB2B988F-372C-2539-48D7-036DF48930DF}"/>
              </a:ext>
            </a:extLst>
          </p:cNvPr>
          <p:cNvSpPr txBox="1"/>
          <p:nvPr/>
        </p:nvSpPr>
        <p:spPr>
          <a:xfrm>
            <a:off x="1659140" y="2597669"/>
            <a:ext cx="3377651" cy="584775"/>
          </a:xfrm>
          <a:prstGeom prst="rect">
            <a:avLst/>
          </a:prstGeom>
          <a:noFill/>
        </p:spPr>
        <p:txBody>
          <a:bodyPr wrap="square">
            <a:spAutoFit/>
          </a:bodyPr>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藺草文化館能夠與參與者直接互動，分享手工藝。</a:t>
            </a:r>
          </a:p>
        </p:txBody>
      </p:sp>
      <p:grpSp>
        <p:nvGrpSpPr>
          <p:cNvPr id="26" name="群組 25">
            <a:extLst>
              <a:ext uri="{FF2B5EF4-FFF2-40B4-BE49-F238E27FC236}">
                <a16:creationId xmlns:a16="http://schemas.microsoft.com/office/drawing/2014/main" id="{A0AE87D8-1316-5113-8878-204151CE7A95}"/>
              </a:ext>
            </a:extLst>
          </p:cNvPr>
          <p:cNvGrpSpPr/>
          <p:nvPr/>
        </p:nvGrpSpPr>
        <p:grpSpPr>
          <a:xfrm>
            <a:off x="740248" y="3674871"/>
            <a:ext cx="911020" cy="910030"/>
            <a:chOff x="5423166" y="3399414"/>
            <a:chExt cx="911020" cy="910030"/>
          </a:xfrm>
        </p:grpSpPr>
        <p:sp>
          <p:nvSpPr>
            <p:cNvPr id="27" name="任意多边形: 形状 33">
              <a:extLst>
                <a:ext uri="{FF2B5EF4-FFF2-40B4-BE49-F238E27FC236}">
                  <a16:creationId xmlns:a16="http://schemas.microsoft.com/office/drawing/2014/main" id="{6AE89E90-7EF5-FA17-237B-79DC3A1D48BD}"/>
                </a:ext>
              </a:extLst>
            </p:cNvPr>
            <p:cNvSpPr/>
            <p:nvPr/>
          </p:nvSpPr>
          <p:spPr>
            <a:xfrm rot="19974801" flipH="1" flipV="1">
              <a:off x="5596145" y="3473844"/>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6"/>
            </a:solidFill>
            <a:ln w="19050" cap="flat">
              <a:noFill/>
              <a:miter lim="400000"/>
            </a:ln>
            <a:effectLst/>
          </p:spPr>
          <p:txBody>
            <a:bodyPr wrap="square" lIns="26781" tIns="26781" rIns="26781" bIns="26781" numCol="1" anchor="ctr">
              <a:noAutofit/>
            </a:bodyPr>
            <a:lstStyle/>
            <a:p>
              <a:pPr lvl="0"/>
              <a:endParaRPr sz="900">
                <a:cs typeface="+mn-ea"/>
                <a:sym typeface="+mn-lt"/>
              </a:endParaRPr>
            </a:p>
          </p:txBody>
        </p:sp>
        <p:sp>
          <p:nvSpPr>
            <p:cNvPr id="28" name="任意多边形: 形状 49">
              <a:extLst>
                <a:ext uri="{FF2B5EF4-FFF2-40B4-BE49-F238E27FC236}">
                  <a16:creationId xmlns:a16="http://schemas.microsoft.com/office/drawing/2014/main" id="{4AD9BB70-54AE-9713-7108-19E44C85FE60}"/>
                </a:ext>
              </a:extLst>
            </p:cNvPr>
            <p:cNvSpPr/>
            <p:nvPr/>
          </p:nvSpPr>
          <p:spPr>
            <a:xfrm rot="60000">
              <a:off x="5423166" y="3399414"/>
              <a:ext cx="911020" cy="910030"/>
            </a:xfrm>
            <a:custGeom>
              <a:avLst/>
              <a:gdLst/>
              <a:ahLst/>
              <a:cxnLst>
                <a:cxn ang="0">
                  <a:pos x="wd2" y="hd2"/>
                </a:cxn>
                <a:cxn ang="5400000">
                  <a:pos x="wd2" y="hd2"/>
                </a:cxn>
                <a:cxn ang="10800000">
                  <a:pos x="wd2" y="hd2"/>
                </a:cxn>
                <a:cxn ang="16200000">
                  <a:pos x="wd2" y="hd2"/>
                </a:cxn>
              </a:cxnLst>
              <a:rect l="0" t="0" r="r" b="b"/>
              <a:pathLst>
                <a:path w="20646" h="20738" extrusionOk="0">
                  <a:moveTo>
                    <a:pt x="17625" y="2056"/>
                  </a:moveTo>
                  <a:cubicBezTo>
                    <a:pt x="15204" y="1539"/>
                    <a:pt x="12777" y="1043"/>
                    <a:pt x="10344" y="581"/>
                  </a:cubicBezTo>
                  <a:cubicBezTo>
                    <a:pt x="8665" y="262"/>
                    <a:pt x="6953" y="-148"/>
                    <a:pt x="5233" y="53"/>
                  </a:cubicBezTo>
                  <a:cubicBezTo>
                    <a:pt x="3673" y="234"/>
                    <a:pt x="2151" y="1009"/>
                    <a:pt x="1184" y="2272"/>
                  </a:cubicBezTo>
                  <a:cubicBezTo>
                    <a:pt x="-156" y="4023"/>
                    <a:pt x="-264" y="6195"/>
                    <a:pt x="390" y="8232"/>
                  </a:cubicBezTo>
                  <a:cubicBezTo>
                    <a:pt x="577" y="8812"/>
                    <a:pt x="799" y="9388"/>
                    <a:pt x="1043" y="9947"/>
                  </a:cubicBezTo>
                  <a:cubicBezTo>
                    <a:pt x="1575" y="11167"/>
                    <a:pt x="2145" y="12372"/>
                    <a:pt x="2712" y="13577"/>
                  </a:cubicBezTo>
                  <a:cubicBezTo>
                    <a:pt x="3049" y="14292"/>
                    <a:pt x="3389" y="15007"/>
                    <a:pt x="3730" y="15721"/>
                  </a:cubicBezTo>
                  <a:cubicBezTo>
                    <a:pt x="4152" y="16600"/>
                    <a:pt x="4577" y="17477"/>
                    <a:pt x="5005" y="18353"/>
                  </a:cubicBezTo>
                  <a:cubicBezTo>
                    <a:pt x="5488" y="19340"/>
                    <a:pt x="6019" y="20034"/>
                    <a:pt x="6586" y="20450"/>
                  </a:cubicBezTo>
                  <a:cubicBezTo>
                    <a:pt x="7953" y="21452"/>
                    <a:pt x="11565" y="19963"/>
                    <a:pt x="16175" y="14009"/>
                  </a:cubicBezTo>
                  <a:cubicBezTo>
                    <a:pt x="20785" y="8056"/>
                    <a:pt x="21336" y="4170"/>
                    <a:pt x="20035" y="3083"/>
                  </a:cubicBezTo>
                  <a:cubicBezTo>
                    <a:pt x="19495" y="2632"/>
                    <a:pt x="18696" y="2284"/>
                    <a:pt x="17625" y="2056"/>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a:cs typeface="+mn-ea"/>
                <a:sym typeface="+mn-lt"/>
              </a:endParaRPr>
            </a:p>
          </p:txBody>
        </p:sp>
        <p:sp>
          <p:nvSpPr>
            <p:cNvPr id="29" name="矩形 28">
              <a:extLst>
                <a:ext uri="{FF2B5EF4-FFF2-40B4-BE49-F238E27FC236}">
                  <a16:creationId xmlns:a16="http://schemas.microsoft.com/office/drawing/2014/main" id="{6BA8588B-706E-3D3D-4666-7A19906A0E14}"/>
                </a:ext>
              </a:extLst>
            </p:cNvPr>
            <p:cNvSpPr/>
            <p:nvPr/>
          </p:nvSpPr>
          <p:spPr>
            <a:xfrm>
              <a:off x="5719495" y="3645185"/>
              <a:ext cx="310424"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a:t>
              </a:r>
              <a:r>
                <a:rPr lang="en-US" sz="2000" b="1" dirty="0">
                  <a:solidFill>
                    <a:schemeClr val="bg1"/>
                  </a:solidFill>
                  <a:cs typeface="+mn-ea"/>
                  <a:sym typeface="+mn-lt"/>
                </a:rPr>
                <a:t>6</a:t>
              </a:r>
              <a:endParaRPr sz="2000" b="1" dirty="0">
                <a:solidFill>
                  <a:schemeClr val="bg1"/>
                </a:solidFill>
                <a:cs typeface="+mn-ea"/>
                <a:sym typeface="+mn-lt"/>
              </a:endParaRPr>
            </a:p>
          </p:txBody>
        </p:sp>
      </p:grpSp>
      <p:sp>
        <p:nvSpPr>
          <p:cNvPr id="30" name="文字方塊 29">
            <a:extLst>
              <a:ext uri="{FF2B5EF4-FFF2-40B4-BE49-F238E27FC236}">
                <a16:creationId xmlns:a16="http://schemas.microsoft.com/office/drawing/2014/main" id="{C7DA8F58-B359-2CA3-60F5-294A43F23D02}"/>
              </a:ext>
            </a:extLst>
          </p:cNvPr>
          <p:cNvSpPr txBox="1"/>
          <p:nvPr/>
        </p:nvSpPr>
        <p:spPr>
          <a:xfrm>
            <a:off x="1689930" y="3421230"/>
            <a:ext cx="1666691" cy="369332"/>
          </a:xfrm>
          <a:prstGeom prst="rect">
            <a:avLst/>
          </a:prstGeom>
          <a:noFill/>
        </p:spPr>
        <p:txBody>
          <a:bodyPr wrap="square">
            <a:spAutoFit/>
          </a:bodyPr>
          <a:lstStyle/>
          <a:p>
            <a:r>
              <a:rPr lang="zh-TW" altLang="zh-TW" cap="all" dirty="0">
                <a:solidFill>
                  <a:srgbClr val="FF0000"/>
                </a:solidFill>
                <a:latin typeface="華康行書體" panose="03000509000000000000" pitchFamily="65" charset="-120"/>
                <a:ea typeface="華康行書體" panose="03000509000000000000" pitchFamily="65" charset="-120"/>
                <a:cs typeface="+mn-ea"/>
              </a:rPr>
              <a:t>蝦皮購物</a:t>
            </a:r>
          </a:p>
        </p:txBody>
      </p:sp>
      <p:pic>
        <p:nvPicPr>
          <p:cNvPr id="7" name="圖片 6" descr="一張含有 文字, 螢幕擷取畫面, 植物, 草 的圖片&#10;&#10;自動產生的描述">
            <a:extLst>
              <a:ext uri="{FF2B5EF4-FFF2-40B4-BE49-F238E27FC236}">
                <a16:creationId xmlns:a16="http://schemas.microsoft.com/office/drawing/2014/main" id="{FA47ED22-223D-A13E-ABEF-6F5AFAC8691E}"/>
              </a:ext>
            </a:extLst>
          </p:cNvPr>
          <p:cNvPicPr>
            <a:picLocks noChangeAspect="1"/>
          </p:cNvPicPr>
          <p:nvPr/>
        </p:nvPicPr>
        <p:blipFill rotWithShape="1">
          <a:blip r:embed="rId3">
            <a:extLst>
              <a:ext uri="{28A0092B-C50C-407E-A947-70E740481C1C}">
                <a14:useLocalDpi xmlns:a14="http://schemas.microsoft.com/office/drawing/2010/main" val="0"/>
              </a:ext>
            </a:extLst>
          </a:blip>
          <a:srcRect t="6202"/>
          <a:stretch/>
        </p:blipFill>
        <p:spPr>
          <a:xfrm>
            <a:off x="5723665" y="837447"/>
            <a:ext cx="2415948" cy="3725989"/>
          </a:xfrm>
          <a:prstGeom prst="rect">
            <a:avLst/>
          </a:prstGeom>
          <a:ln w="88900" cap="sq" cmpd="thickThin">
            <a:solidFill>
              <a:schemeClr val="accent1"/>
            </a:solidFill>
            <a:prstDash val="solid"/>
            <a:miter lim="800000"/>
          </a:ln>
          <a:effectLst>
            <a:innerShdw blurRad="76200">
              <a:srgbClr val="000000"/>
            </a:innerShdw>
          </a:effectLst>
        </p:spPr>
      </p:pic>
      <p:sp>
        <p:nvSpPr>
          <p:cNvPr id="16" name="文字方塊 15">
            <a:extLst>
              <a:ext uri="{FF2B5EF4-FFF2-40B4-BE49-F238E27FC236}">
                <a16:creationId xmlns:a16="http://schemas.microsoft.com/office/drawing/2014/main" id="{E7AC0BB0-4B41-52CF-E9ED-FF9F096FE727}"/>
              </a:ext>
            </a:extLst>
          </p:cNvPr>
          <p:cNvSpPr txBox="1"/>
          <p:nvPr/>
        </p:nvSpPr>
        <p:spPr>
          <a:xfrm>
            <a:off x="1689930" y="3818202"/>
            <a:ext cx="3011920" cy="830997"/>
          </a:xfrm>
          <a:prstGeom prst="rect">
            <a:avLst/>
          </a:prstGeom>
          <a:noFill/>
        </p:spPr>
        <p:txBody>
          <a:bodyPr wrap="square">
            <a:spAutoFit/>
          </a:bodyPr>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利用蝦皮購物知名度及便利性吸引更多消費者購買藺草文化館的手工藝品</a:t>
            </a:r>
            <a:r>
              <a:rPr lang="zh-TW" altLang="en-US" sz="1600" cap="all" dirty="0">
                <a:solidFill>
                  <a:schemeClr val="accent3"/>
                </a:solidFill>
                <a:latin typeface="華康行書體" panose="03000509000000000000" pitchFamily="65" charset="-120"/>
                <a:ea typeface="華康行書體" panose="03000509000000000000" pitchFamily="65" charset="-120"/>
                <a:cs typeface="+mn-ea"/>
              </a:rPr>
              <a:t>。</a:t>
            </a:r>
            <a:endParaRPr lang="zh-TW" altLang="zh-TW" sz="1600" cap="all" dirty="0">
              <a:solidFill>
                <a:schemeClr val="accent3"/>
              </a:solidFill>
              <a:latin typeface="華康行書體" panose="03000509000000000000" pitchFamily="65" charset="-120"/>
              <a:ea typeface="華康行書體" panose="03000509000000000000" pitchFamily="65" charset="-120"/>
              <a:cs typeface="+mn-ea"/>
            </a:endParaRPr>
          </a:p>
        </p:txBody>
      </p:sp>
      <p:pic>
        <p:nvPicPr>
          <p:cNvPr id="18" name="圖片 17">
            <a:extLst>
              <a:ext uri="{FF2B5EF4-FFF2-40B4-BE49-F238E27FC236}">
                <a16:creationId xmlns:a16="http://schemas.microsoft.com/office/drawing/2014/main" id="{4582B24D-A570-19C2-CAD2-7AC13DD08510}"/>
              </a:ext>
            </a:extLst>
          </p:cNvPr>
          <p:cNvPicPr>
            <a:picLocks noChangeAspect="1"/>
          </p:cNvPicPr>
          <p:nvPr/>
        </p:nvPicPr>
        <p:blipFill>
          <a:blip r:embed="rId4"/>
          <a:stretch>
            <a:fillRect/>
          </a:stretch>
        </p:blipFill>
        <p:spPr>
          <a:xfrm>
            <a:off x="5177784" y="647852"/>
            <a:ext cx="3377651" cy="4105178"/>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887100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D1A8ACC-D420-D2AC-BF97-A1EC97908CC4}"/>
              </a:ext>
            </a:extLst>
          </p:cNvPr>
          <p:cNvSpPr/>
          <p:nvPr/>
        </p:nvSpPr>
        <p:spPr>
          <a:xfrm>
            <a:off x="432189" y="319064"/>
            <a:ext cx="1927212" cy="4490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7C075CC5-161E-6FF8-FC77-CF8ED867F693}"/>
              </a:ext>
            </a:extLst>
          </p:cNvPr>
          <p:cNvSpPr txBox="1"/>
          <p:nvPr/>
        </p:nvSpPr>
        <p:spPr>
          <a:xfrm>
            <a:off x="47570" y="129561"/>
            <a:ext cx="2694803" cy="707886"/>
          </a:xfrm>
          <a:prstGeom prst="rect">
            <a:avLst/>
          </a:prstGeom>
          <a:noFill/>
        </p:spPr>
        <p:txBody>
          <a:bodyPr wrap="square" rtlCol="0">
            <a:spAutoFit/>
          </a:bodyPr>
          <a:lstStyle/>
          <a:p>
            <a:pPr algn="ctr">
              <a:spcBef>
                <a:spcPct val="20000"/>
              </a:spcBef>
            </a:pPr>
            <a:r>
              <a:rPr lang="zh-TW" altLang="en-US" sz="4000" cap="all" dirty="0">
                <a:solidFill>
                  <a:schemeClr val="accent3"/>
                </a:solidFill>
                <a:latin typeface="華康行書體" panose="03000509000000000000" pitchFamily="65" charset="-120"/>
                <a:ea typeface="華康行書體" panose="03000509000000000000" pitchFamily="65" charset="-120"/>
                <a:cs typeface="+mn-ea"/>
                <a:sym typeface="Calibri" pitchFamily="34" charset="0"/>
              </a:rPr>
              <a:t>主要服務</a:t>
            </a:r>
          </a:p>
        </p:txBody>
      </p:sp>
      <p:grpSp>
        <p:nvGrpSpPr>
          <p:cNvPr id="2" name="群組 1">
            <a:extLst>
              <a:ext uri="{FF2B5EF4-FFF2-40B4-BE49-F238E27FC236}">
                <a16:creationId xmlns:a16="http://schemas.microsoft.com/office/drawing/2014/main" id="{D3B6AE33-78E9-FD32-B532-BB882C4E0A80}"/>
              </a:ext>
            </a:extLst>
          </p:cNvPr>
          <p:cNvGrpSpPr/>
          <p:nvPr/>
        </p:nvGrpSpPr>
        <p:grpSpPr>
          <a:xfrm>
            <a:off x="389722" y="1661642"/>
            <a:ext cx="3200854" cy="1678142"/>
            <a:chOff x="4530578" y="2170460"/>
            <a:chExt cx="3200854" cy="1678142"/>
          </a:xfrm>
        </p:grpSpPr>
        <p:sp>
          <p:nvSpPr>
            <p:cNvPr id="22" name="文字方塊 21">
              <a:extLst>
                <a:ext uri="{FF2B5EF4-FFF2-40B4-BE49-F238E27FC236}">
                  <a16:creationId xmlns:a16="http://schemas.microsoft.com/office/drawing/2014/main" id="{E5BF5165-26B5-91AD-F5C1-61EBFFC46C27}"/>
                </a:ext>
              </a:extLst>
            </p:cNvPr>
            <p:cNvSpPr txBox="1"/>
            <p:nvPr/>
          </p:nvSpPr>
          <p:spPr>
            <a:xfrm>
              <a:off x="5661933" y="2170460"/>
              <a:ext cx="877753" cy="369332"/>
            </a:xfrm>
            <a:prstGeom prst="rect">
              <a:avLst/>
            </a:prstGeom>
            <a:noFill/>
          </p:spPr>
          <p:txBody>
            <a:bodyPr wrap="square">
              <a:spAutoFit/>
            </a:bodyPr>
            <a:lstStyle/>
            <a:p>
              <a:r>
                <a:rPr lang="en-US" altLang="zh-TW" cap="all" dirty="0" err="1">
                  <a:solidFill>
                    <a:srgbClr val="FF0000"/>
                  </a:solidFill>
                  <a:latin typeface="華康行書體" panose="03000509000000000000" pitchFamily="65" charset="-120"/>
                  <a:ea typeface="華康行書體" panose="03000509000000000000" pitchFamily="65" charset="-120"/>
                  <a:cs typeface="+mn-ea"/>
                </a:rPr>
                <a:t>Tiktok</a:t>
              </a:r>
              <a:endParaRPr lang="zh-TW" altLang="zh-TW" cap="all" dirty="0">
                <a:solidFill>
                  <a:srgbClr val="FF0000"/>
                </a:solidFill>
                <a:latin typeface="華康行書體" panose="03000509000000000000" pitchFamily="65" charset="-120"/>
                <a:ea typeface="華康行書體" panose="03000509000000000000" pitchFamily="65" charset="-120"/>
                <a:cs typeface="+mn-ea"/>
              </a:endParaRPr>
            </a:p>
          </p:txBody>
        </p:sp>
        <p:sp>
          <p:nvSpPr>
            <p:cNvPr id="23" name="文字方塊 22">
              <a:extLst>
                <a:ext uri="{FF2B5EF4-FFF2-40B4-BE49-F238E27FC236}">
                  <a16:creationId xmlns:a16="http://schemas.microsoft.com/office/drawing/2014/main" id="{A391EE74-2060-E786-F4B7-A57A44C16E49}"/>
                </a:ext>
              </a:extLst>
            </p:cNvPr>
            <p:cNvSpPr txBox="1"/>
            <p:nvPr/>
          </p:nvSpPr>
          <p:spPr>
            <a:xfrm>
              <a:off x="4530578" y="3017605"/>
              <a:ext cx="3200854" cy="830997"/>
            </a:xfrm>
            <a:prstGeom prst="rect">
              <a:avLst/>
            </a:prstGeom>
            <a:noFill/>
          </p:spPr>
          <p:txBody>
            <a:bodyPr wrap="square">
              <a:spAutoFit/>
            </a:bodyPr>
            <a:lstStyle/>
            <a:p>
              <a:r>
                <a:rPr lang="zh-TW" altLang="zh-TW" sz="1600" cap="all" dirty="0">
                  <a:solidFill>
                    <a:schemeClr val="accent3"/>
                  </a:solidFill>
                  <a:latin typeface="華康行書體" panose="03000509000000000000" pitchFamily="65" charset="-120"/>
                  <a:ea typeface="華康行書體" panose="03000509000000000000" pitchFamily="65" charset="-120"/>
                  <a:cs typeface="+mn-ea"/>
                </a:rPr>
                <a:t>介紹文化館的亮點，展品和歷史。在社交媒體平台上分享這些短視頻，以吸引更多的觀眾。</a:t>
              </a:r>
            </a:p>
          </p:txBody>
        </p:sp>
      </p:grpSp>
      <p:pic>
        <p:nvPicPr>
          <p:cNvPr id="6" name="圖片 5" descr="一張含有 文字, 螢幕擷取畫面, 字型 的圖片&#10;&#10;自動產生的描述">
            <a:extLst>
              <a:ext uri="{FF2B5EF4-FFF2-40B4-BE49-F238E27FC236}">
                <a16:creationId xmlns:a16="http://schemas.microsoft.com/office/drawing/2014/main" id="{A261DD36-1ADE-DB5A-ACEE-4BD8C4B3357D}"/>
              </a:ext>
            </a:extLst>
          </p:cNvPr>
          <p:cNvPicPr>
            <a:picLocks noChangeAspect="1"/>
          </p:cNvPicPr>
          <p:nvPr/>
        </p:nvPicPr>
        <p:blipFill rotWithShape="1">
          <a:blip r:embed="rId5">
            <a:extLst>
              <a:ext uri="{28A0092B-C50C-407E-A947-70E740481C1C}">
                <a14:useLocalDpi xmlns:a14="http://schemas.microsoft.com/office/drawing/2010/main" val="0"/>
              </a:ext>
            </a:extLst>
          </a:blip>
          <a:srcRect t="4431"/>
          <a:stretch/>
        </p:blipFill>
        <p:spPr>
          <a:xfrm>
            <a:off x="3606097" y="483504"/>
            <a:ext cx="2394399" cy="4092291"/>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8" name="723096966.643223">
            <a:hlinkClick r:id="" action="ppaction://media"/>
            <a:extLst>
              <a:ext uri="{FF2B5EF4-FFF2-40B4-BE49-F238E27FC236}">
                <a16:creationId xmlns:a16="http://schemas.microsoft.com/office/drawing/2014/main" id="{EAB11F95-7451-0A26-A7AA-59159D5C006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17412" y="401221"/>
            <a:ext cx="2394399" cy="4256856"/>
          </a:xfrm>
          <a:prstGeom prst="rect">
            <a:avLst/>
          </a:prstGeom>
        </p:spPr>
      </p:pic>
      <p:sp>
        <p:nvSpPr>
          <p:cNvPr id="9" name="矩形 8">
            <a:extLst>
              <a:ext uri="{FF2B5EF4-FFF2-40B4-BE49-F238E27FC236}">
                <a16:creationId xmlns:a16="http://schemas.microsoft.com/office/drawing/2014/main" id="{8DD1384A-B45B-2F0E-B5A1-151A978B6F83}"/>
              </a:ext>
            </a:extLst>
          </p:cNvPr>
          <p:cNvSpPr/>
          <p:nvPr/>
        </p:nvSpPr>
        <p:spPr>
          <a:xfrm>
            <a:off x="6317412" y="401220"/>
            <a:ext cx="2394399" cy="4256857"/>
          </a:xfrm>
          <a:prstGeom prst="rect">
            <a:avLst/>
          </a:prstGeom>
          <a:noFill/>
          <a:ln w="38100">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群組 13">
            <a:extLst>
              <a:ext uri="{FF2B5EF4-FFF2-40B4-BE49-F238E27FC236}">
                <a16:creationId xmlns:a16="http://schemas.microsoft.com/office/drawing/2014/main" id="{6457E83D-F8B4-562B-66DC-D5DC37B274F0}"/>
              </a:ext>
            </a:extLst>
          </p:cNvPr>
          <p:cNvGrpSpPr/>
          <p:nvPr/>
        </p:nvGrpSpPr>
        <p:grpSpPr>
          <a:xfrm>
            <a:off x="430339" y="1339370"/>
            <a:ext cx="861374" cy="945943"/>
            <a:chOff x="304675" y="1026950"/>
            <a:chExt cx="861374" cy="945943"/>
          </a:xfrm>
        </p:grpSpPr>
        <p:sp>
          <p:nvSpPr>
            <p:cNvPr id="10" name="任意多边形: 形状 47">
              <a:extLst>
                <a:ext uri="{FF2B5EF4-FFF2-40B4-BE49-F238E27FC236}">
                  <a16:creationId xmlns:a16="http://schemas.microsoft.com/office/drawing/2014/main" id="{7DD02A1B-41B2-CB5F-ADA2-D0743BE984B8}"/>
                </a:ext>
              </a:extLst>
            </p:cNvPr>
            <p:cNvSpPr/>
            <p:nvPr/>
          </p:nvSpPr>
          <p:spPr>
            <a:xfrm rot="60000">
              <a:off x="304675" y="1026950"/>
              <a:ext cx="861374" cy="945943"/>
            </a:xfrm>
            <a:custGeom>
              <a:avLst/>
              <a:gdLst/>
              <a:ahLst/>
              <a:cxnLst>
                <a:cxn ang="0">
                  <a:pos x="wd2" y="hd2"/>
                </a:cxn>
                <a:cxn ang="5400000">
                  <a:pos x="wd2" y="hd2"/>
                </a:cxn>
                <a:cxn ang="10800000">
                  <a:pos x="wd2" y="hd2"/>
                </a:cxn>
                <a:cxn ang="16200000">
                  <a:pos x="wd2" y="hd2"/>
                </a:cxn>
              </a:cxnLst>
              <a:rect l="0" t="0" r="r" b="b"/>
              <a:pathLst>
                <a:path w="20462" h="21229" extrusionOk="0">
                  <a:moveTo>
                    <a:pt x="10730" y="1262"/>
                  </a:moveTo>
                  <a:cubicBezTo>
                    <a:pt x="8726" y="2820"/>
                    <a:pt x="6735" y="4393"/>
                    <a:pt x="4769" y="5994"/>
                  </a:cubicBezTo>
                  <a:cubicBezTo>
                    <a:pt x="3412" y="7098"/>
                    <a:pt x="1958" y="8172"/>
                    <a:pt x="998" y="9627"/>
                  </a:cubicBezTo>
                  <a:cubicBezTo>
                    <a:pt x="126" y="10946"/>
                    <a:pt x="-237" y="12599"/>
                    <a:pt x="160" y="14124"/>
                  </a:cubicBezTo>
                  <a:cubicBezTo>
                    <a:pt x="712" y="16237"/>
                    <a:pt x="2411" y="17654"/>
                    <a:pt x="4499" y="18398"/>
                  </a:cubicBezTo>
                  <a:cubicBezTo>
                    <a:pt x="5094" y="18610"/>
                    <a:pt x="5708" y="18792"/>
                    <a:pt x="6323" y="18946"/>
                  </a:cubicBezTo>
                  <a:cubicBezTo>
                    <a:pt x="7666" y="19283"/>
                    <a:pt x="9020" y="19582"/>
                    <a:pt x="10373" y="19883"/>
                  </a:cubicBezTo>
                  <a:cubicBezTo>
                    <a:pt x="11176" y="20061"/>
                    <a:pt x="11980" y="20237"/>
                    <a:pt x="12785" y="20411"/>
                  </a:cubicBezTo>
                  <a:cubicBezTo>
                    <a:pt x="13778" y="20624"/>
                    <a:pt x="14770" y="20833"/>
                    <a:pt x="15764" y="21040"/>
                  </a:cubicBezTo>
                  <a:cubicBezTo>
                    <a:pt x="16884" y="21272"/>
                    <a:pt x="17797" y="21287"/>
                    <a:pt x="18506" y="21103"/>
                  </a:cubicBezTo>
                  <a:cubicBezTo>
                    <a:pt x="20216" y="20661"/>
                    <a:pt x="21363" y="16950"/>
                    <a:pt x="19524" y="9724"/>
                  </a:cubicBezTo>
                  <a:cubicBezTo>
                    <a:pt x="17685" y="2499"/>
                    <a:pt x="14878" y="-313"/>
                    <a:pt x="13141" y="27"/>
                  </a:cubicBezTo>
                  <a:cubicBezTo>
                    <a:pt x="12421" y="168"/>
                    <a:pt x="11616" y="573"/>
                    <a:pt x="10730" y="1262"/>
                  </a:cubicBezTo>
                  <a:close/>
                </a:path>
              </a:pathLst>
            </a:custGeom>
            <a:noFill/>
            <a:ln w="19050" cap="flat">
              <a:solidFill>
                <a:schemeClr val="tx2">
                  <a:lumMod val="40000"/>
                  <a:lumOff val="60000"/>
                </a:schemeClr>
              </a:solidFill>
              <a:miter lim="400000"/>
            </a:ln>
            <a:effectLst/>
          </p:spPr>
          <p:txBody>
            <a:bodyPr wrap="square" lIns="26781" tIns="26781" rIns="26781" bIns="26781" numCol="1" anchor="ctr">
              <a:noAutofit/>
            </a:bodyPr>
            <a:lstStyle/>
            <a:p>
              <a:pPr lvl="0"/>
              <a:endParaRPr sz="900" dirty="0">
                <a:cs typeface="+mn-ea"/>
                <a:sym typeface="+mn-lt"/>
              </a:endParaRPr>
            </a:p>
          </p:txBody>
        </p:sp>
        <p:sp>
          <p:nvSpPr>
            <p:cNvPr id="11" name="任意多边形: 形状 31">
              <a:extLst>
                <a:ext uri="{FF2B5EF4-FFF2-40B4-BE49-F238E27FC236}">
                  <a16:creationId xmlns:a16="http://schemas.microsoft.com/office/drawing/2014/main" id="{C7A71995-26C5-0ADC-1A34-96A339B47701}"/>
                </a:ext>
              </a:extLst>
            </p:cNvPr>
            <p:cNvSpPr/>
            <p:nvPr/>
          </p:nvSpPr>
          <p:spPr>
            <a:xfrm rot="3042067" flipH="1">
              <a:off x="507750" y="1311009"/>
              <a:ext cx="580459" cy="580047"/>
            </a:xfrm>
            <a:custGeom>
              <a:avLst/>
              <a:gdLst/>
              <a:ahLst/>
              <a:cxnLst>
                <a:cxn ang="0">
                  <a:pos x="wd2" y="hd2"/>
                </a:cxn>
                <a:cxn ang="5400000">
                  <a:pos x="wd2" y="hd2"/>
                </a:cxn>
                <a:cxn ang="10800000">
                  <a:pos x="wd2" y="hd2"/>
                </a:cxn>
                <a:cxn ang="16200000">
                  <a:pos x="wd2" y="hd2"/>
                </a:cxn>
              </a:cxnLst>
              <a:rect l="0" t="0" r="r" b="b"/>
              <a:pathLst>
                <a:path w="21002" h="20734" extrusionOk="0">
                  <a:moveTo>
                    <a:pt x="1921" y="13034"/>
                  </a:moveTo>
                  <a:cubicBezTo>
                    <a:pt x="3951" y="14584"/>
                    <a:pt x="5994" y="16117"/>
                    <a:pt x="8059" y="17621"/>
                  </a:cubicBezTo>
                  <a:cubicBezTo>
                    <a:pt x="9484" y="18659"/>
                    <a:pt x="10899" y="19796"/>
                    <a:pt x="12594" y="20376"/>
                  </a:cubicBezTo>
                  <a:cubicBezTo>
                    <a:pt x="14131" y="20902"/>
                    <a:pt x="15899" y="20868"/>
                    <a:pt x="17366" y="20139"/>
                  </a:cubicBezTo>
                  <a:cubicBezTo>
                    <a:pt x="19401" y="19127"/>
                    <a:pt x="20472" y="17183"/>
                    <a:pt x="20772" y="15025"/>
                  </a:cubicBezTo>
                  <a:cubicBezTo>
                    <a:pt x="20857" y="14409"/>
                    <a:pt x="20907" y="13783"/>
                    <a:pt x="20929" y="13162"/>
                  </a:cubicBezTo>
                  <a:cubicBezTo>
                    <a:pt x="20978" y="11806"/>
                    <a:pt x="20985" y="10448"/>
                    <a:pt x="20994" y="9091"/>
                  </a:cubicBezTo>
                  <a:cubicBezTo>
                    <a:pt x="21000" y="8285"/>
                    <a:pt x="21002" y="7479"/>
                    <a:pt x="21002" y="6673"/>
                  </a:cubicBezTo>
                  <a:cubicBezTo>
                    <a:pt x="21002" y="5679"/>
                    <a:pt x="20997" y="4686"/>
                    <a:pt x="20989" y="3692"/>
                  </a:cubicBezTo>
                  <a:cubicBezTo>
                    <a:pt x="20980" y="2572"/>
                    <a:pt x="20794" y="1700"/>
                    <a:pt x="20451" y="1067"/>
                  </a:cubicBezTo>
                  <a:cubicBezTo>
                    <a:pt x="19623" y="-460"/>
                    <a:pt x="15585" y="-698"/>
                    <a:pt x="8619" y="2715"/>
                  </a:cubicBezTo>
                  <a:cubicBezTo>
                    <a:pt x="1654" y="6128"/>
                    <a:pt x="-598" y="9447"/>
                    <a:pt x="131" y="11022"/>
                  </a:cubicBezTo>
                  <a:cubicBezTo>
                    <a:pt x="433" y="11676"/>
                    <a:pt x="1024" y="12349"/>
                    <a:pt x="1921" y="13034"/>
                  </a:cubicBezTo>
                  <a:close/>
                </a:path>
              </a:pathLst>
            </a:custGeom>
            <a:solidFill>
              <a:schemeClr val="accent5"/>
            </a:solidFill>
            <a:ln w="19050" cap="flat">
              <a:noFill/>
              <a:miter lim="400000"/>
            </a:ln>
            <a:effectLst/>
          </p:spPr>
          <p:txBody>
            <a:bodyPr wrap="square" lIns="26781" tIns="26781" rIns="26781" bIns="26781" numCol="1" anchor="ctr">
              <a:noAutofit/>
            </a:bodyPr>
            <a:lstStyle/>
            <a:p>
              <a:pPr lvl="0"/>
              <a:endParaRPr sz="900" dirty="0">
                <a:cs typeface="+mn-ea"/>
                <a:sym typeface="+mn-lt"/>
              </a:endParaRPr>
            </a:p>
          </p:txBody>
        </p:sp>
        <p:sp>
          <p:nvSpPr>
            <p:cNvPr id="13" name="矩形 12">
              <a:extLst>
                <a:ext uri="{FF2B5EF4-FFF2-40B4-BE49-F238E27FC236}">
                  <a16:creationId xmlns:a16="http://schemas.microsoft.com/office/drawing/2014/main" id="{446FB020-245E-C389-0B9F-51CF9A643E01}"/>
                </a:ext>
              </a:extLst>
            </p:cNvPr>
            <p:cNvSpPr/>
            <p:nvPr/>
          </p:nvSpPr>
          <p:spPr>
            <a:xfrm>
              <a:off x="612823" y="1412209"/>
              <a:ext cx="310423" cy="313059"/>
            </a:xfrm>
            <a:prstGeom prst="rect">
              <a:avLst/>
            </a:prstGeom>
            <a:no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lvl="0">
                <a:defRPr sz="1800">
                  <a:solidFill>
                    <a:srgbClr val="000000"/>
                  </a:solidFill>
                </a:defRPr>
              </a:pPr>
              <a:r>
                <a:rPr sz="2000" b="1" dirty="0">
                  <a:solidFill>
                    <a:schemeClr val="bg1"/>
                  </a:solidFill>
                  <a:cs typeface="+mn-ea"/>
                  <a:sym typeface="+mn-lt"/>
                </a:rPr>
                <a:t>0</a:t>
              </a:r>
              <a:r>
                <a:rPr lang="en-US" sz="2000" b="1" dirty="0">
                  <a:solidFill>
                    <a:schemeClr val="bg1"/>
                  </a:solidFill>
                  <a:cs typeface="+mn-ea"/>
                  <a:sym typeface="+mn-lt"/>
                </a:rPr>
                <a:t>7</a:t>
              </a:r>
              <a:endParaRPr sz="2000" b="1" dirty="0">
                <a:solidFill>
                  <a:schemeClr val="bg1"/>
                </a:solidFill>
                <a:cs typeface="+mn-ea"/>
                <a:sym typeface="+mn-lt"/>
              </a:endParaRPr>
            </a:p>
          </p:txBody>
        </p:sp>
      </p:grpSp>
    </p:spTree>
    <p:extLst>
      <p:ext uri="{BB962C8B-B14F-4D97-AF65-F5344CB8AC3E}">
        <p14:creationId xmlns:p14="http://schemas.microsoft.com/office/powerpoint/2010/main" val="3625543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9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主题​​">
  <a:themeElements>
    <a:clrScheme name="自定义 2053">
      <a:dk1>
        <a:sysClr val="windowText" lastClr="000000"/>
      </a:dk1>
      <a:lt1>
        <a:sysClr val="window" lastClr="FFFFFF"/>
      </a:lt1>
      <a:dk2>
        <a:srgbClr val="44546A"/>
      </a:dk2>
      <a:lt2>
        <a:srgbClr val="E7E6E6"/>
      </a:lt2>
      <a:accent1>
        <a:srgbClr val="21563C"/>
      </a:accent1>
      <a:accent2>
        <a:srgbClr val="62AA1D"/>
      </a:accent2>
      <a:accent3>
        <a:srgbClr val="21563C"/>
      </a:accent3>
      <a:accent4>
        <a:srgbClr val="62AA1D"/>
      </a:accent4>
      <a:accent5>
        <a:srgbClr val="21563C"/>
      </a:accent5>
      <a:accent6>
        <a:srgbClr val="62AA1D"/>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998</Words>
  <Application>Microsoft Office PowerPoint</Application>
  <PresentationFormat>自訂</PresentationFormat>
  <Paragraphs>133</Paragraphs>
  <Slides>15</Slides>
  <Notes>11</Notes>
  <HiddenSlides>0</HiddenSlides>
  <MMClips>1</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15</vt:i4>
      </vt:variant>
    </vt:vector>
  </HeadingPairs>
  <TitlesOfParts>
    <vt:vector size="28" baseType="lpstr">
      <vt:lpstr>AaYuanQiman</vt:lpstr>
      <vt:lpstr>等线</vt:lpstr>
      <vt:lpstr>Glegoo</vt:lpstr>
      <vt:lpstr>Lato Hairline</vt:lpstr>
      <vt:lpstr>Lato Regular</vt:lpstr>
      <vt:lpstr>微软雅黑</vt:lpstr>
      <vt:lpstr>Mission Gothic Regular</vt:lpstr>
      <vt:lpstr>華康行書體</vt:lpstr>
      <vt:lpstr>Arial</vt:lpstr>
      <vt:lpstr>Lato Light</vt:lpstr>
      <vt:lpstr>Open Sans</vt:lpstr>
      <vt:lpstr>Roboto Condensed</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Zhuangjiahao</cp:lastModifiedBy>
  <cp:revision>253</cp:revision>
  <dcterms:created xsi:type="dcterms:W3CDTF">2017-06-22T11:55:00Z</dcterms:created>
  <dcterms:modified xsi:type="dcterms:W3CDTF">2023-12-01T09:57:48Z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