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1"/>
  </p:notesMasterIdLst>
  <p:handoutMasterIdLst>
    <p:handoutMasterId r:id="rId82"/>
  </p:handoutMasterIdLst>
  <p:sldIdLst>
    <p:sldId id="290" r:id="rId2"/>
    <p:sldId id="348" r:id="rId3"/>
    <p:sldId id="257" r:id="rId4"/>
    <p:sldId id="291" r:id="rId5"/>
    <p:sldId id="297" r:id="rId6"/>
    <p:sldId id="299" r:id="rId7"/>
    <p:sldId id="258" r:id="rId8"/>
    <p:sldId id="259" r:id="rId9"/>
    <p:sldId id="300" r:id="rId10"/>
    <p:sldId id="301" r:id="rId11"/>
    <p:sldId id="292" r:id="rId12"/>
    <p:sldId id="260" r:id="rId13"/>
    <p:sldId id="261" r:id="rId14"/>
    <p:sldId id="302" r:id="rId15"/>
    <p:sldId id="303" r:id="rId16"/>
    <p:sldId id="304" r:id="rId17"/>
    <p:sldId id="305" r:id="rId18"/>
    <p:sldId id="306" r:id="rId19"/>
    <p:sldId id="262" r:id="rId20"/>
    <p:sldId id="263" r:id="rId21"/>
    <p:sldId id="307" r:id="rId22"/>
    <p:sldId id="308" r:id="rId23"/>
    <p:sldId id="309" r:id="rId24"/>
    <p:sldId id="274" r:id="rId25"/>
    <p:sldId id="275" r:id="rId26"/>
    <p:sldId id="310" r:id="rId27"/>
    <p:sldId id="264" r:id="rId28"/>
    <p:sldId id="293" r:id="rId29"/>
    <p:sldId id="311" r:id="rId30"/>
    <p:sldId id="265" r:id="rId31"/>
    <p:sldId id="312" r:id="rId32"/>
    <p:sldId id="313" r:id="rId33"/>
    <p:sldId id="314" r:id="rId34"/>
    <p:sldId id="315" r:id="rId35"/>
    <p:sldId id="267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294" r:id="rId49"/>
    <p:sldId id="268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278" r:id="rId58"/>
    <p:sldId id="335" r:id="rId59"/>
    <p:sldId id="336" r:id="rId60"/>
    <p:sldId id="337" r:id="rId61"/>
    <p:sldId id="279" r:id="rId62"/>
    <p:sldId id="338" r:id="rId63"/>
    <p:sldId id="280" r:id="rId64"/>
    <p:sldId id="339" r:id="rId65"/>
    <p:sldId id="340" r:id="rId66"/>
    <p:sldId id="341" r:id="rId67"/>
    <p:sldId id="295" r:id="rId68"/>
    <p:sldId id="281" r:id="rId69"/>
    <p:sldId id="342" r:id="rId70"/>
    <p:sldId id="283" r:id="rId71"/>
    <p:sldId id="343" r:id="rId72"/>
    <p:sldId id="296" r:id="rId73"/>
    <p:sldId id="284" r:id="rId74"/>
    <p:sldId id="286" r:id="rId75"/>
    <p:sldId id="344" r:id="rId76"/>
    <p:sldId id="287" r:id="rId77"/>
    <p:sldId id="345" r:id="rId78"/>
    <p:sldId id="288" r:id="rId79"/>
    <p:sldId id="346" r:id="rId80"/>
  </p:sldIdLst>
  <p:sldSz cx="9144000" cy="6858000" type="screen4x3"/>
  <p:notesSz cx="6858000" cy="9144000"/>
  <p:custDataLst>
    <p:tags r:id="rId8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72" d="100"/>
          <a:sy n="72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84578-5825-479C-8D06-822FF90DE0AB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9FC50FDF-5A05-4C67-A5AC-CEDCB0448FF4}">
      <dgm:prSet/>
      <dgm:spPr/>
      <dgm:t>
        <a:bodyPr/>
        <a:lstStyle/>
        <a:p>
          <a:pPr rtl="0"/>
          <a:r>
            <a:rPr lang="zh-TW" dirty="0"/>
            <a:t>傾聽有四個層級：</a:t>
          </a:r>
        </a:p>
      </dgm:t>
    </dgm:pt>
    <dgm:pt modelId="{AD251CB3-0E9F-43EC-8B9A-32EC30B8680E}" type="parTrans" cxnId="{8382F68A-3A12-4557-91A9-838E633EA109}">
      <dgm:prSet/>
      <dgm:spPr/>
      <dgm:t>
        <a:bodyPr/>
        <a:lstStyle/>
        <a:p>
          <a:endParaRPr lang="zh-TW" altLang="en-US"/>
        </a:p>
      </dgm:t>
    </dgm:pt>
    <dgm:pt modelId="{B8BE5CF5-9B4C-433F-BACB-327E522F6C5D}" type="sibTrans" cxnId="{8382F68A-3A12-4557-91A9-838E633EA109}">
      <dgm:prSet/>
      <dgm:spPr/>
      <dgm:t>
        <a:bodyPr/>
        <a:lstStyle/>
        <a:p>
          <a:endParaRPr lang="zh-TW" altLang="en-US"/>
        </a:p>
      </dgm:t>
    </dgm:pt>
    <dgm:pt modelId="{A0BA7F05-B1EB-425D-BF7F-B4CB230C4215}">
      <dgm:prSet/>
      <dgm:spPr/>
      <dgm:t>
        <a:bodyPr/>
        <a:lstStyle/>
        <a:p>
          <a:pPr algn="l" rtl="0"/>
          <a:r>
            <a:rPr lang="en-US" dirty="0"/>
            <a:t>1. </a:t>
          </a:r>
          <a:r>
            <a:rPr lang="zh-TW" dirty="0"/>
            <a:t>「左顧右盼，心不在焉」</a:t>
          </a:r>
        </a:p>
      </dgm:t>
    </dgm:pt>
    <dgm:pt modelId="{1E6EEABE-9E4B-41C8-B232-62B89EA322F2}" type="parTrans" cxnId="{2DCA219C-5270-4F2C-A802-778E7E58DAEE}">
      <dgm:prSet/>
      <dgm:spPr/>
      <dgm:t>
        <a:bodyPr/>
        <a:lstStyle/>
        <a:p>
          <a:endParaRPr lang="zh-TW" altLang="en-US"/>
        </a:p>
      </dgm:t>
    </dgm:pt>
    <dgm:pt modelId="{B631626A-B645-4730-98D9-2F0E015484B4}" type="sibTrans" cxnId="{2DCA219C-5270-4F2C-A802-778E7E58DAEE}">
      <dgm:prSet/>
      <dgm:spPr/>
      <dgm:t>
        <a:bodyPr/>
        <a:lstStyle/>
        <a:p>
          <a:endParaRPr lang="zh-TW" altLang="en-US"/>
        </a:p>
      </dgm:t>
    </dgm:pt>
    <dgm:pt modelId="{E933BCA1-E219-4EE5-BF59-52EB98D98EFC}">
      <dgm:prSet/>
      <dgm:spPr/>
      <dgm:t>
        <a:bodyPr/>
        <a:lstStyle/>
        <a:p>
          <a:pPr algn="l" rtl="0"/>
          <a:r>
            <a:rPr lang="en-US" dirty="0"/>
            <a:t>2. </a:t>
          </a:r>
          <a:r>
            <a:rPr lang="zh-TW" dirty="0"/>
            <a:t>「沒有聽懂，假裝尊重對方而傾聽」</a:t>
          </a:r>
        </a:p>
      </dgm:t>
    </dgm:pt>
    <dgm:pt modelId="{67DD9FC2-6EF2-46E2-89A2-BBD43E490589}" type="parTrans" cxnId="{AFB7BC9E-3074-42A9-BD9D-88AB4C3013E6}">
      <dgm:prSet/>
      <dgm:spPr/>
      <dgm:t>
        <a:bodyPr/>
        <a:lstStyle/>
        <a:p>
          <a:endParaRPr lang="zh-TW" altLang="en-US"/>
        </a:p>
      </dgm:t>
    </dgm:pt>
    <dgm:pt modelId="{DCDBC06D-5542-4C26-BC15-8F71332A09D8}" type="sibTrans" cxnId="{AFB7BC9E-3074-42A9-BD9D-88AB4C3013E6}">
      <dgm:prSet/>
      <dgm:spPr/>
      <dgm:t>
        <a:bodyPr/>
        <a:lstStyle/>
        <a:p>
          <a:endParaRPr lang="zh-TW" altLang="en-US"/>
        </a:p>
      </dgm:t>
    </dgm:pt>
    <dgm:pt modelId="{B02B3CEF-FF67-48DA-8310-B152EDC610E8}">
      <dgm:prSet/>
      <dgm:spPr/>
      <dgm:t>
        <a:bodyPr/>
        <a:lstStyle/>
        <a:p>
          <a:pPr rtl="0"/>
          <a:r>
            <a:rPr lang="en-US" dirty="0"/>
            <a:t>3. </a:t>
          </a:r>
          <a:r>
            <a:rPr lang="zh-TW" dirty="0"/>
            <a:t>「專挑自己有興趣的部分傾聽，也就是選擇性傾聽」</a:t>
          </a:r>
        </a:p>
      </dgm:t>
    </dgm:pt>
    <dgm:pt modelId="{CBD267C5-D00B-474F-885D-B57D701FD382}" type="parTrans" cxnId="{93FB5EDF-F9E0-4606-A7E5-2AB2CBEF19EE}">
      <dgm:prSet/>
      <dgm:spPr/>
      <dgm:t>
        <a:bodyPr/>
        <a:lstStyle/>
        <a:p>
          <a:endParaRPr lang="zh-TW" altLang="en-US"/>
        </a:p>
      </dgm:t>
    </dgm:pt>
    <dgm:pt modelId="{5A18A710-EA26-4148-B5DE-CDC7CDACDBA7}" type="sibTrans" cxnId="{93FB5EDF-F9E0-4606-A7E5-2AB2CBEF19EE}">
      <dgm:prSet/>
      <dgm:spPr/>
      <dgm:t>
        <a:bodyPr/>
        <a:lstStyle/>
        <a:p>
          <a:endParaRPr lang="zh-TW" altLang="en-US"/>
        </a:p>
      </dgm:t>
    </dgm:pt>
    <dgm:pt modelId="{1C7DA2C7-2C75-41BC-9F0E-86A81DF432C2}">
      <dgm:prSet/>
      <dgm:spPr/>
      <dgm:t>
        <a:bodyPr/>
        <a:lstStyle/>
        <a:p>
          <a:pPr algn="l" rtl="0"/>
          <a:r>
            <a:rPr lang="en-US" dirty="0"/>
            <a:t>4. </a:t>
          </a:r>
          <a:r>
            <a:rPr lang="zh-TW" dirty="0"/>
            <a:t>「</a:t>
          </a:r>
          <a:r>
            <a:rPr lang="zh-TW" dirty="0">
              <a:solidFill>
                <a:srgbClr val="FF0000"/>
              </a:solidFill>
            </a:rPr>
            <a:t>專心傾聽並尊重對方</a:t>
          </a:r>
          <a:r>
            <a:rPr lang="zh-TW" dirty="0"/>
            <a:t>」</a:t>
          </a:r>
        </a:p>
      </dgm:t>
    </dgm:pt>
    <dgm:pt modelId="{049E0201-26B3-428C-B350-CD6BF28C47FD}" type="parTrans" cxnId="{42766CFF-92B0-4929-8CE7-F2DD575BBA29}">
      <dgm:prSet/>
      <dgm:spPr/>
      <dgm:t>
        <a:bodyPr/>
        <a:lstStyle/>
        <a:p>
          <a:endParaRPr lang="zh-TW" altLang="en-US"/>
        </a:p>
      </dgm:t>
    </dgm:pt>
    <dgm:pt modelId="{D94A746F-DF9A-4473-BC84-1392405A6219}" type="sibTrans" cxnId="{42766CFF-92B0-4929-8CE7-F2DD575BBA29}">
      <dgm:prSet/>
      <dgm:spPr/>
      <dgm:t>
        <a:bodyPr/>
        <a:lstStyle/>
        <a:p>
          <a:endParaRPr lang="zh-TW" altLang="en-US"/>
        </a:p>
      </dgm:t>
    </dgm:pt>
    <dgm:pt modelId="{FB2791FF-4067-49C2-B335-938ECC426750}" type="pres">
      <dgm:prSet presAssocID="{9EF84578-5825-479C-8D06-822FF90DE0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F8D786C-6967-4A38-A6A0-C4AF65DA7B58}" type="pres">
      <dgm:prSet presAssocID="{9FC50FDF-5A05-4C67-A5AC-CEDCB0448FF4}" presName="root" presStyleCnt="0"/>
      <dgm:spPr/>
    </dgm:pt>
    <dgm:pt modelId="{CCFB6AB0-F22C-4FA0-BFC3-9EFB6D0E8340}" type="pres">
      <dgm:prSet presAssocID="{9FC50FDF-5A05-4C67-A5AC-CEDCB0448FF4}" presName="rootComposite" presStyleCnt="0"/>
      <dgm:spPr/>
    </dgm:pt>
    <dgm:pt modelId="{CA9C3E63-D6EF-41BD-838C-423BD6ED1BE6}" type="pres">
      <dgm:prSet presAssocID="{9FC50FDF-5A05-4C67-A5AC-CEDCB0448FF4}" presName="rootText" presStyleLbl="node1" presStyleIdx="0" presStyleCnt="1" custScaleX="330075"/>
      <dgm:spPr/>
      <dgm:t>
        <a:bodyPr/>
        <a:lstStyle/>
        <a:p>
          <a:endParaRPr lang="zh-TW" altLang="en-US"/>
        </a:p>
      </dgm:t>
    </dgm:pt>
    <dgm:pt modelId="{EC510BA5-E15A-4E2E-BF05-8BC5774DB00A}" type="pres">
      <dgm:prSet presAssocID="{9FC50FDF-5A05-4C67-A5AC-CEDCB0448FF4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FBD11EC5-9094-4D92-BC4D-796FD6528940}" type="pres">
      <dgm:prSet presAssocID="{9FC50FDF-5A05-4C67-A5AC-CEDCB0448FF4}" presName="childShape" presStyleCnt="0"/>
      <dgm:spPr/>
    </dgm:pt>
    <dgm:pt modelId="{5C18B6FB-AC16-4E99-A11D-83C5FB61FDA5}" type="pres">
      <dgm:prSet presAssocID="{1E6EEABE-9E4B-41C8-B232-62B89EA322F2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7240F506-DDC2-4CF1-A2EA-F427FBC8A33F}" type="pres">
      <dgm:prSet presAssocID="{A0BA7F05-B1EB-425D-BF7F-B4CB230C4215}" presName="childText" presStyleLbl="bgAcc1" presStyleIdx="0" presStyleCnt="4" custScaleX="586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FEFAC-881B-4FDE-BFC5-7F6C402F7A7B}" type="pres">
      <dgm:prSet presAssocID="{67DD9FC2-6EF2-46E2-89A2-BBD43E490589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06A01150-8A8F-4487-B9A9-79EFDAE96256}" type="pres">
      <dgm:prSet presAssocID="{E933BCA1-E219-4EE5-BF59-52EB98D98EFC}" presName="childText" presStyleLbl="bgAcc1" presStyleIdx="1" presStyleCnt="4" custScaleX="586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B50B68-E0DD-4F86-ADD1-26FBC68C2952}" type="pres">
      <dgm:prSet presAssocID="{CBD267C5-D00B-474F-885D-B57D701FD382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9410D36E-0026-4D88-9B09-7EB8EC16BFD2}" type="pres">
      <dgm:prSet presAssocID="{B02B3CEF-FF67-48DA-8310-B152EDC610E8}" presName="childText" presStyleLbl="bgAcc1" presStyleIdx="2" presStyleCnt="4" custScaleX="586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F924B3-B797-4886-941A-E41A9B6D72B8}" type="pres">
      <dgm:prSet presAssocID="{049E0201-26B3-428C-B350-CD6BF28C47FD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4F0A3879-BBD8-4960-9BAE-88FAA8535C13}" type="pres">
      <dgm:prSet presAssocID="{1C7DA2C7-2C75-41BC-9F0E-86A81DF432C2}" presName="childText" presStyleLbl="bgAcc1" presStyleIdx="3" presStyleCnt="4" custScaleX="586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2E816E-F46D-46A9-A64F-96BE2F0BAC0F}" type="presOf" srcId="{E933BCA1-E219-4EE5-BF59-52EB98D98EFC}" destId="{06A01150-8A8F-4487-B9A9-79EFDAE96256}" srcOrd="0" destOrd="0" presId="urn:microsoft.com/office/officeart/2005/8/layout/hierarchy3"/>
    <dgm:cxn modelId="{DDD63C02-DE82-4EAE-BC09-531C138AACC7}" type="presOf" srcId="{1C7DA2C7-2C75-41BC-9F0E-86A81DF432C2}" destId="{4F0A3879-BBD8-4960-9BAE-88FAA8535C13}" srcOrd="0" destOrd="0" presId="urn:microsoft.com/office/officeart/2005/8/layout/hierarchy3"/>
    <dgm:cxn modelId="{6621EE02-5EE0-4328-927E-DCE86DA68E8B}" type="presOf" srcId="{1E6EEABE-9E4B-41C8-B232-62B89EA322F2}" destId="{5C18B6FB-AC16-4E99-A11D-83C5FB61FDA5}" srcOrd="0" destOrd="0" presId="urn:microsoft.com/office/officeart/2005/8/layout/hierarchy3"/>
    <dgm:cxn modelId="{6C426F38-C799-4DB7-AEAC-68378078428C}" type="presOf" srcId="{9EF84578-5825-479C-8D06-822FF90DE0AB}" destId="{FB2791FF-4067-49C2-B335-938ECC426750}" srcOrd="0" destOrd="0" presId="urn:microsoft.com/office/officeart/2005/8/layout/hierarchy3"/>
    <dgm:cxn modelId="{DEDC6757-CA5A-4E53-8415-25B3EDE7CF0B}" type="presOf" srcId="{9FC50FDF-5A05-4C67-A5AC-CEDCB0448FF4}" destId="{CA9C3E63-D6EF-41BD-838C-423BD6ED1BE6}" srcOrd="0" destOrd="0" presId="urn:microsoft.com/office/officeart/2005/8/layout/hierarchy3"/>
    <dgm:cxn modelId="{AFB7BC9E-3074-42A9-BD9D-88AB4C3013E6}" srcId="{9FC50FDF-5A05-4C67-A5AC-CEDCB0448FF4}" destId="{E933BCA1-E219-4EE5-BF59-52EB98D98EFC}" srcOrd="1" destOrd="0" parTransId="{67DD9FC2-6EF2-46E2-89A2-BBD43E490589}" sibTransId="{DCDBC06D-5542-4C26-BC15-8F71332A09D8}"/>
    <dgm:cxn modelId="{8382F68A-3A12-4557-91A9-838E633EA109}" srcId="{9EF84578-5825-479C-8D06-822FF90DE0AB}" destId="{9FC50FDF-5A05-4C67-A5AC-CEDCB0448FF4}" srcOrd="0" destOrd="0" parTransId="{AD251CB3-0E9F-43EC-8B9A-32EC30B8680E}" sibTransId="{B8BE5CF5-9B4C-433F-BACB-327E522F6C5D}"/>
    <dgm:cxn modelId="{2DCA219C-5270-4F2C-A802-778E7E58DAEE}" srcId="{9FC50FDF-5A05-4C67-A5AC-CEDCB0448FF4}" destId="{A0BA7F05-B1EB-425D-BF7F-B4CB230C4215}" srcOrd="0" destOrd="0" parTransId="{1E6EEABE-9E4B-41C8-B232-62B89EA322F2}" sibTransId="{B631626A-B645-4730-98D9-2F0E015484B4}"/>
    <dgm:cxn modelId="{42766CFF-92B0-4929-8CE7-F2DD575BBA29}" srcId="{9FC50FDF-5A05-4C67-A5AC-CEDCB0448FF4}" destId="{1C7DA2C7-2C75-41BC-9F0E-86A81DF432C2}" srcOrd="3" destOrd="0" parTransId="{049E0201-26B3-428C-B350-CD6BF28C47FD}" sibTransId="{D94A746F-DF9A-4473-BC84-1392405A6219}"/>
    <dgm:cxn modelId="{8BA57399-7EE2-49A3-9624-92F032C199FE}" type="presOf" srcId="{9FC50FDF-5A05-4C67-A5AC-CEDCB0448FF4}" destId="{EC510BA5-E15A-4E2E-BF05-8BC5774DB00A}" srcOrd="1" destOrd="0" presId="urn:microsoft.com/office/officeart/2005/8/layout/hierarchy3"/>
    <dgm:cxn modelId="{8623FB5A-20AC-4E2C-AC0F-438423BAE157}" type="presOf" srcId="{A0BA7F05-B1EB-425D-BF7F-B4CB230C4215}" destId="{7240F506-DDC2-4CF1-A2EA-F427FBC8A33F}" srcOrd="0" destOrd="0" presId="urn:microsoft.com/office/officeart/2005/8/layout/hierarchy3"/>
    <dgm:cxn modelId="{93FB5EDF-F9E0-4606-A7E5-2AB2CBEF19EE}" srcId="{9FC50FDF-5A05-4C67-A5AC-CEDCB0448FF4}" destId="{B02B3CEF-FF67-48DA-8310-B152EDC610E8}" srcOrd="2" destOrd="0" parTransId="{CBD267C5-D00B-474F-885D-B57D701FD382}" sibTransId="{5A18A710-EA26-4148-B5DE-CDC7CDACDBA7}"/>
    <dgm:cxn modelId="{F564E851-CB3D-4C00-84D2-9F3CE161F194}" type="presOf" srcId="{67DD9FC2-6EF2-46E2-89A2-BBD43E490589}" destId="{585FEFAC-881B-4FDE-BFC5-7F6C402F7A7B}" srcOrd="0" destOrd="0" presId="urn:microsoft.com/office/officeart/2005/8/layout/hierarchy3"/>
    <dgm:cxn modelId="{937E6A16-FDD9-4A26-B6E2-BCF15933E15E}" type="presOf" srcId="{049E0201-26B3-428C-B350-CD6BF28C47FD}" destId="{CFF924B3-B797-4886-941A-E41A9B6D72B8}" srcOrd="0" destOrd="0" presId="urn:microsoft.com/office/officeart/2005/8/layout/hierarchy3"/>
    <dgm:cxn modelId="{F7F6C12B-7FCE-4503-9B73-1DDD395740E0}" type="presOf" srcId="{CBD267C5-D00B-474F-885D-B57D701FD382}" destId="{12B50B68-E0DD-4F86-ADD1-26FBC68C2952}" srcOrd="0" destOrd="0" presId="urn:microsoft.com/office/officeart/2005/8/layout/hierarchy3"/>
    <dgm:cxn modelId="{5F4E90DB-95D0-479A-BAED-8C8F97E9CF38}" type="presOf" srcId="{B02B3CEF-FF67-48DA-8310-B152EDC610E8}" destId="{9410D36E-0026-4D88-9B09-7EB8EC16BFD2}" srcOrd="0" destOrd="0" presId="urn:microsoft.com/office/officeart/2005/8/layout/hierarchy3"/>
    <dgm:cxn modelId="{0B3492F3-DDE0-42A5-8A28-7DBA3D46C3C0}" type="presParOf" srcId="{FB2791FF-4067-49C2-B335-938ECC426750}" destId="{6F8D786C-6967-4A38-A6A0-C4AF65DA7B58}" srcOrd="0" destOrd="0" presId="urn:microsoft.com/office/officeart/2005/8/layout/hierarchy3"/>
    <dgm:cxn modelId="{3A33E55E-7B83-46A1-8C18-1E55A6070AD1}" type="presParOf" srcId="{6F8D786C-6967-4A38-A6A0-C4AF65DA7B58}" destId="{CCFB6AB0-F22C-4FA0-BFC3-9EFB6D0E8340}" srcOrd="0" destOrd="0" presId="urn:microsoft.com/office/officeart/2005/8/layout/hierarchy3"/>
    <dgm:cxn modelId="{AA62859B-B2FD-4C8C-96D5-E5BA4791F95D}" type="presParOf" srcId="{CCFB6AB0-F22C-4FA0-BFC3-9EFB6D0E8340}" destId="{CA9C3E63-D6EF-41BD-838C-423BD6ED1BE6}" srcOrd="0" destOrd="0" presId="urn:microsoft.com/office/officeart/2005/8/layout/hierarchy3"/>
    <dgm:cxn modelId="{6AECACC8-60D1-4EFD-B158-3195D13DDB77}" type="presParOf" srcId="{CCFB6AB0-F22C-4FA0-BFC3-9EFB6D0E8340}" destId="{EC510BA5-E15A-4E2E-BF05-8BC5774DB00A}" srcOrd="1" destOrd="0" presId="urn:microsoft.com/office/officeart/2005/8/layout/hierarchy3"/>
    <dgm:cxn modelId="{017F5342-63D8-4517-AA13-1BD4D50805AE}" type="presParOf" srcId="{6F8D786C-6967-4A38-A6A0-C4AF65DA7B58}" destId="{FBD11EC5-9094-4D92-BC4D-796FD6528940}" srcOrd="1" destOrd="0" presId="urn:microsoft.com/office/officeart/2005/8/layout/hierarchy3"/>
    <dgm:cxn modelId="{98F25DF2-17F5-43F8-A1C5-A282CB6E7A9C}" type="presParOf" srcId="{FBD11EC5-9094-4D92-BC4D-796FD6528940}" destId="{5C18B6FB-AC16-4E99-A11D-83C5FB61FDA5}" srcOrd="0" destOrd="0" presId="urn:microsoft.com/office/officeart/2005/8/layout/hierarchy3"/>
    <dgm:cxn modelId="{D752E29C-0C97-47B7-97DB-25B2C1E89E55}" type="presParOf" srcId="{FBD11EC5-9094-4D92-BC4D-796FD6528940}" destId="{7240F506-DDC2-4CF1-A2EA-F427FBC8A33F}" srcOrd="1" destOrd="0" presId="urn:microsoft.com/office/officeart/2005/8/layout/hierarchy3"/>
    <dgm:cxn modelId="{D7D3C53D-D97F-4883-A471-776994ED7448}" type="presParOf" srcId="{FBD11EC5-9094-4D92-BC4D-796FD6528940}" destId="{585FEFAC-881B-4FDE-BFC5-7F6C402F7A7B}" srcOrd="2" destOrd="0" presId="urn:microsoft.com/office/officeart/2005/8/layout/hierarchy3"/>
    <dgm:cxn modelId="{DB5C7519-B327-4787-9E8E-99CF98C74C52}" type="presParOf" srcId="{FBD11EC5-9094-4D92-BC4D-796FD6528940}" destId="{06A01150-8A8F-4487-B9A9-79EFDAE96256}" srcOrd="3" destOrd="0" presId="urn:microsoft.com/office/officeart/2005/8/layout/hierarchy3"/>
    <dgm:cxn modelId="{EA0698F6-4D0B-48BE-8720-A229FE091EE7}" type="presParOf" srcId="{FBD11EC5-9094-4D92-BC4D-796FD6528940}" destId="{12B50B68-E0DD-4F86-ADD1-26FBC68C2952}" srcOrd="4" destOrd="0" presId="urn:microsoft.com/office/officeart/2005/8/layout/hierarchy3"/>
    <dgm:cxn modelId="{3530C035-044C-46A6-8CF8-474B299EB773}" type="presParOf" srcId="{FBD11EC5-9094-4D92-BC4D-796FD6528940}" destId="{9410D36E-0026-4D88-9B09-7EB8EC16BFD2}" srcOrd="5" destOrd="0" presId="urn:microsoft.com/office/officeart/2005/8/layout/hierarchy3"/>
    <dgm:cxn modelId="{1B578726-C34E-4BB6-8F96-8BF12EEB105B}" type="presParOf" srcId="{FBD11EC5-9094-4D92-BC4D-796FD6528940}" destId="{CFF924B3-B797-4886-941A-E41A9B6D72B8}" srcOrd="6" destOrd="0" presId="urn:microsoft.com/office/officeart/2005/8/layout/hierarchy3"/>
    <dgm:cxn modelId="{6E905712-E824-46B2-A01F-8A997A37425C}" type="presParOf" srcId="{FBD11EC5-9094-4D92-BC4D-796FD6528940}" destId="{4F0A3879-BBD8-4960-9BAE-88FAA8535C1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AE3514-1A1B-4397-8DCE-D629A30FBF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E943CDF-2D6F-44E2-9502-0108E8DB1C28}">
      <dgm:prSet phldrT="[文字]"/>
      <dgm:spPr/>
      <dgm:t>
        <a:bodyPr/>
        <a:lstStyle/>
        <a:p>
          <a:r>
            <a:rPr lang="zh-TW" altLang="en-US" dirty="0"/>
            <a:t>道</a:t>
          </a:r>
        </a:p>
      </dgm:t>
    </dgm:pt>
    <dgm:pt modelId="{AA8F59BC-F024-4D8F-B30B-A1025906BC40}" type="parTrans" cxnId="{56A82185-14A3-43EC-AB43-1CC5425F39DB}">
      <dgm:prSet/>
      <dgm:spPr/>
      <dgm:t>
        <a:bodyPr/>
        <a:lstStyle/>
        <a:p>
          <a:endParaRPr lang="zh-TW" altLang="en-US"/>
        </a:p>
      </dgm:t>
    </dgm:pt>
    <dgm:pt modelId="{8B05104B-065A-408F-85DA-B2ED56709F6B}" type="sibTrans" cxnId="{56A82185-14A3-43EC-AB43-1CC5425F39DB}">
      <dgm:prSet/>
      <dgm:spPr/>
      <dgm:t>
        <a:bodyPr/>
        <a:lstStyle/>
        <a:p>
          <a:endParaRPr lang="zh-TW" altLang="en-US"/>
        </a:p>
      </dgm:t>
    </dgm:pt>
    <dgm:pt modelId="{5A97FDF0-42F4-4C99-A8D4-40CB7527FC26}">
      <dgm:prSet phldrT="[文字]"/>
      <dgm:spPr/>
      <dgm:t>
        <a:bodyPr/>
        <a:lstStyle/>
        <a:p>
          <a:r>
            <a:rPr lang="zh-TW" altLang="en-US" dirty="0"/>
            <a:t>企業道路方向、文化</a:t>
          </a:r>
        </a:p>
      </dgm:t>
    </dgm:pt>
    <dgm:pt modelId="{66B4C1C9-5605-4FC3-A385-F3876A8E1152}" type="parTrans" cxnId="{EC5BF0D1-B97C-4A9A-95F5-98A7C4E11A40}">
      <dgm:prSet/>
      <dgm:spPr/>
      <dgm:t>
        <a:bodyPr/>
        <a:lstStyle/>
        <a:p>
          <a:endParaRPr lang="zh-TW" altLang="en-US"/>
        </a:p>
      </dgm:t>
    </dgm:pt>
    <dgm:pt modelId="{47FCC7E9-56DA-445B-9A02-11450F991A56}" type="sibTrans" cxnId="{EC5BF0D1-B97C-4A9A-95F5-98A7C4E11A40}">
      <dgm:prSet/>
      <dgm:spPr/>
      <dgm:t>
        <a:bodyPr/>
        <a:lstStyle/>
        <a:p>
          <a:endParaRPr lang="zh-TW" altLang="en-US"/>
        </a:p>
      </dgm:t>
    </dgm:pt>
    <dgm:pt modelId="{AD76D4E7-DFA3-4D09-9817-F2C175DDAE6F}">
      <dgm:prSet phldrT="[文字]"/>
      <dgm:spPr/>
      <dgm:t>
        <a:bodyPr/>
        <a:lstStyle/>
        <a:p>
          <a:r>
            <a:rPr lang="zh-TW" altLang="en-US" dirty="0"/>
            <a:t>天</a:t>
          </a:r>
        </a:p>
      </dgm:t>
    </dgm:pt>
    <dgm:pt modelId="{31A25912-E1CA-4490-A078-9F31814110F8}" type="parTrans" cxnId="{24BB8BE4-2372-4734-BDEA-1E810C753C35}">
      <dgm:prSet/>
      <dgm:spPr/>
      <dgm:t>
        <a:bodyPr/>
        <a:lstStyle/>
        <a:p>
          <a:endParaRPr lang="zh-TW" altLang="en-US"/>
        </a:p>
      </dgm:t>
    </dgm:pt>
    <dgm:pt modelId="{8142E3A4-D46B-48BE-A647-7228666D8BD7}" type="sibTrans" cxnId="{24BB8BE4-2372-4734-BDEA-1E810C753C35}">
      <dgm:prSet/>
      <dgm:spPr/>
      <dgm:t>
        <a:bodyPr/>
        <a:lstStyle/>
        <a:p>
          <a:endParaRPr lang="zh-TW" altLang="en-US"/>
        </a:p>
      </dgm:t>
    </dgm:pt>
    <dgm:pt modelId="{DA8D754A-5434-42A7-A014-C3E9DEECCCD6}">
      <dgm:prSet phldrT="[文字]"/>
      <dgm:spPr/>
      <dgm:t>
        <a:bodyPr/>
        <a:lstStyle/>
        <a:p>
          <a:r>
            <a:rPr lang="zh-TW" altLang="en-US" dirty="0"/>
            <a:t>天時、外部環境</a:t>
          </a:r>
        </a:p>
      </dgm:t>
    </dgm:pt>
    <dgm:pt modelId="{61BF33C5-0DE4-4BD6-9DB6-AE7D4466A81E}" type="parTrans" cxnId="{8879A274-68DF-49FC-86F8-21760832C610}">
      <dgm:prSet/>
      <dgm:spPr/>
      <dgm:t>
        <a:bodyPr/>
        <a:lstStyle/>
        <a:p>
          <a:endParaRPr lang="zh-TW" altLang="en-US"/>
        </a:p>
      </dgm:t>
    </dgm:pt>
    <dgm:pt modelId="{2E193F0A-C488-4C07-9DC7-96605459310C}" type="sibTrans" cxnId="{8879A274-68DF-49FC-86F8-21760832C610}">
      <dgm:prSet/>
      <dgm:spPr/>
      <dgm:t>
        <a:bodyPr/>
        <a:lstStyle/>
        <a:p>
          <a:endParaRPr lang="zh-TW" altLang="en-US"/>
        </a:p>
      </dgm:t>
    </dgm:pt>
    <dgm:pt modelId="{C744334B-1C55-478F-89F2-09402616408E}">
      <dgm:prSet phldrT="[文字]"/>
      <dgm:spPr/>
      <dgm:t>
        <a:bodyPr/>
        <a:lstStyle/>
        <a:p>
          <a:r>
            <a:rPr lang="zh-TW" altLang="en-US" dirty="0"/>
            <a:t>地</a:t>
          </a:r>
        </a:p>
      </dgm:t>
    </dgm:pt>
    <dgm:pt modelId="{C7F1B6B6-C1E5-4DD0-BE9B-375DA4BAECF0}" type="parTrans" cxnId="{664F349E-6093-4922-A67D-CC9F4D2C632E}">
      <dgm:prSet/>
      <dgm:spPr/>
      <dgm:t>
        <a:bodyPr/>
        <a:lstStyle/>
        <a:p>
          <a:endParaRPr lang="zh-TW" altLang="en-US"/>
        </a:p>
      </dgm:t>
    </dgm:pt>
    <dgm:pt modelId="{27E64541-940B-4C0D-96DD-27C02588F50F}" type="sibTrans" cxnId="{664F349E-6093-4922-A67D-CC9F4D2C632E}">
      <dgm:prSet/>
      <dgm:spPr/>
      <dgm:t>
        <a:bodyPr/>
        <a:lstStyle/>
        <a:p>
          <a:endParaRPr lang="zh-TW" altLang="en-US"/>
        </a:p>
      </dgm:t>
    </dgm:pt>
    <dgm:pt modelId="{63C924ED-519C-40F5-A0A8-D8AB95E3CD46}">
      <dgm:prSet phldrT="[文字]"/>
      <dgm:spPr/>
      <dgm:t>
        <a:bodyPr/>
        <a:lstStyle/>
        <a:p>
          <a:r>
            <a:rPr lang="zh-TW" altLang="en-US" dirty="0"/>
            <a:t>地利、內部環境</a:t>
          </a:r>
        </a:p>
      </dgm:t>
    </dgm:pt>
    <dgm:pt modelId="{ACA5B500-EFB8-4CB2-83A1-2313D83B59D0}" type="parTrans" cxnId="{6D87E3DD-F8F9-4944-B5C7-1E529202077D}">
      <dgm:prSet/>
      <dgm:spPr/>
      <dgm:t>
        <a:bodyPr/>
        <a:lstStyle/>
        <a:p>
          <a:endParaRPr lang="zh-TW" altLang="en-US"/>
        </a:p>
      </dgm:t>
    </dgm:pt>
    <dgm:pt modelId="{41DD4338-424B-42A5-8588-5B6AD14F45FA}" type="sibTrans" cxnId="{6D87E3DD-F8F9-4944-B5C7-1E529202077D}">
      <dgm:prSet/>
      <dgm:spPr/>
      <dgm:t>
        <a:bodyPr/>
        <a:lstStyle/>
        <a:p>
          <a:endParaRPr lang="zh-TW" altLang="en-US"/>
        </a:p>
      </dgm:t>
    </dgm:pt>
    <dgm:pt modelId="{4C607386-1160-4E4A-B207-B1137A8AE543}">
      <dgm:prSet phldrT="[文字]"/>
      <dgm:spPr/>
      <dgm:t>
        <a:bodyPr/>
        <a:lstStyle/>
        <a:p>
          <a:r>
            <a:rPr lang="zh-TW" altLang="en-US" dirty="0"/>
            <a:t>將</a:t>
          </a:r>
        </a:p>
      </dgm:t>
    </dgm:pt>
    <dgm:pt modelId="{72765876-CCE8-4343-A83F-A9975A48462C}" type="parTrans" cxnId="{F7BD6272-0AA7-4805-A19D-519999943115}">
      <dgm:prSet/>
      <dgm:spPr/>
      <dgm:t>
        <a:bodyPr/>
        <a:lstStyle/>
        <a:p>
          <a:endParaRPr lang="zh-TW" altLang="en-US"/>
        </a:p>
      </dgm:t>
    </dgm:pt>
    <dgm:pt modelId="{AD82955B-DCF7-4A81-92EC-2FB4AE38CB56}" type="sibTrans" cxnId="{F7BD6272-0AA7-4805-A19D-519999943115}">
      <dgm:prSet/>
      <dgm:spPr/>
      <dgm:t>
        <a:bodyPr/>
        <a:lstStyle/>
        <a:p>
          <a:endParaRPr lang="zh-TW" altLang="en-US"/>
        </a:p>
      </dgm:t>
    </dgm:pt>
    <dgm:pt modelId="{DF5ED535-903D-4F88-B9D3-F342EE9B27B6}">
      <dgm:prSet phldrT="[文字]"/>
      <dgm:spPr/>
      <dgm:t>
        <a:bodyPr/>
        <a:lstStyle/>
        <a:p>
          <a:r>
            <a:rPr lang="zh-TW" altLang="en-US" dirty="0"/>
            <a:t>人才、人力資源</a:t>
          </a:r>
        </a:p>
      </dgm:t>
    </dgm:pt>
    <dgm:pt modelId="{63100A5F-F9FA-424D-927F-194CA784929A}" type="parTrans" cxnId="{19F3A6E0-599A-44DA-9714-CE964F63B5EE}">
      <dgm:prSet/>
      <dgm:spPr/>
      <dgm:t>
        <a:bodyPr/>
        <a:lstStyle/>
        <a:p>
          <a:endParaRPr lang="zh-TW" altLang="en-US"/>
        </a:p>
      </dgm:t>
    </dgm:pt>
    <dgm:pt modelId="{0B4A2145-82C3-4474-86D8-A402BCDBCE04}" type="sibTrans" cxnId="{19F3A6E0-599A-44DA-9714-CE964F63B5EE}">
      <dgm:prSet/>
      <dgm:spPr/>
      <dgm:t>
        <a:bodyPr/>
        <a:lstStyle/>
        <a:p>
          <a:endParaRPr lang="zh-TW" altLang="en-US"/>
        </a:p>
      </dgm:t>
    </dgm:pt>
    <dgm:pt modelId="{18BB3C0D-50C7-46DE-881C-A1FAF03749F3}">
      <dgm:prSet phldrT="[文字]"/>
      <dgm:spPr/>
      <dgm:t>
        <a:bodyPr/>
        <a:lstStyle/>
        <a:p>
          <a:r>
            <a:rPr lang="zh-TW" altLang="en-US" dirty="0"/>
            <a:t>法</a:t>
          </a:r>
        </a:p>
      </dgm:t>
    </dgm:pt>
    <dgm:pt modelId="{13B0D4A2-BAFF-469B-AEAE-A3122AC0F206}" type="parTrans" cxnId="{3F1056F7-956B-4BDB-9016-0044D79C94AA}">
      <dgm:prSet/>
      <dgm:spPr/>
      <dgm:t>
        <a:bodyPr/>
        <a:lstStyle/>
        <a:p>
          <a:endParaRPr lang="zh-TW" altLang="en-US"/>
        </a:p>
      </dgm:t>
    </dgm:pt>
    <dgm:pt modelId="{0D76A9EE-6532-4A6D-873D-8CB231163E82}" type="sibTrans" cxnId="{3F1056F7-956B-4BDB-9016-0044D79C94AA}">
      <dgm:prSet/>
      <dgm:spPr/>
      <dgm:t>
        <a:bodyPr/>
        <a:lstStyle/>
        <a:p>
          <a:endParaRPr lang="zh-TW" altLang="en-US"/>
        </a:p>
      </dgm:t>
    </dgm:pt>
    <dgm:pt modelId="{519F041A-0715-4425-A568-9CABAB2AA411}">
      <dgm:prSet phldrT="[文字]"/>
      <dgm:spPr/>
      <dgm:t>
        <a:bodyPr/>
        <a:lstStyle/>
        <a:p>
          <a:r>
            <a:rPr lang="zh-TW" altLang="en-US" dirty="0"/>
            <a:t>法制、規章制度</a:t>
          </a:r>
        </a:p>
      </dgm:t>
    </dgm:pt>
    <dgm:pt modelId="{2C19F37B-117F-40D1-B385-5AED5BD47D89}" type="parTrans" cxnId="{B9CD58FC-EF72-475F-BC0D-A5006CAB9E8B}">
      <dgm:prSet/>
      <dgm:spPr/>
      <dgm:t>
        <a:bodyPr/>
        <a:lstStyle/>
        <a:p>
          <a:endParaRPr lang="zh-TW" altLang="en-US"/>
        </a:p>
      </dgm:t>
    </dgm:pt>
    <dgm:pt modelId="{A8B31486-4848-4ECB-BB29-F8373F85EE05}" type="sibTrans" cxnId="{B9CD58FC-EF72-475F-BC0D-A5006CAB9E8B}">
      <dgm:prSet/>
      <dgm:spPr/>
      <dgm:t>
        <a:bodyPr/>
        <a:lstStyle/>
        <a:p>
          <a:endParaRPr lang="zh-TW" altLang="en-US"/>
        </a:p>
      </dgm:t>
    </dgm:pt>
    <dgm:pt modelId="{209E324E-F68A-4C75-ADEB-9708D48F2CA3}" type="pres">
      <dgm:prSet presAssocID="{8DAE3514-1A1B-4397-8DCE-D629A30FBF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E0D375-D84C-4422-A872-E21A45A8FFF4}" type="pres">
      <dgm:prSet presAssocID="{5E943CDF-2D6F-44E2-9502-0108E8DB1C28}" presName="linNode" presStyleCnt="0"/>
      <dgm:spPr/>
    </dgm:pt>
    <dgm:pt modelId="{7E3EDF70-A41B-49DA-B603-25902B9544B5}" type="pres">
      <dgm:prSet presAssocID="{5E943CDF-2D6F-44E2-9502-0108E8DB1C2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B47072-D354-42A5-8BD8-B501C6FB4D33}" type="pres">
      <dgm:prSet presAssocID="{5E943CDF-2D6F-44E2-9502-0108E8DB1C2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DDFCE7-9C5F-4AA9-9686-B6177336FEFF}" type="pres">
      <dgm:prSet presAssocID="{8B05104B-065A-408F-85DA-B2ED56709F6B}" presName="sp" presStyleCnt="0"/>
      <dgm:spPr/>
    </dgm:pt>
    <dgm:pt modelId="{8DD1E17F-F29E-4962-95B2-9E363AA8CAE4}" type="pres">
      <dgm:prSet presAssocID="{AD76D4E7-DFA3-4D09-9817-F2C175DDAE6F}" presName="linNode" presStyleCnt="0"/>
      <dgm:spPr/>
    </dgm:pt>
    <dgm:pt modelId="{87DC4076-62AF-4C1C-BCB9-2367A87BD2A2}" type="pres">
      <dgm:prSet presAssocID="{AD76D4E7-DFA3-4D09-9817-F2C175DDAE6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60337E-83DF-4725-BA4F-1924A66CDD0E}" type="pres">
      <dgm:prSet presAssocID="{AD76D4E7-DFA3-4D09-9817-F2C175DDAE6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8D76D3-F312-431C-A530-DD6A7098A145}" type="pres">
      <dgm:prSet presAssocID="{8142E3A4-D46B-48BE-A647-7228666D8BD7}" presName="sp" presStyleCnt="0"/>
      <dgm:spPr/>
    </dgm:pt>
    <dgm:pt modelId="{5934FCC0-2D2D-49C8-AF95-66841890F530}" type="pres">
      <dgm:prSet presAssocID="{C744334B-1C55-478F-89F2-09402616408E}" presName="linNode" presStyleCnt="0"/>
      <dgm:spPr/>
    </dgm:pt>
    <dgm:pt modelId="{CF931925-1F8A-4DD0-B0C0-03A3E67C0149}" type="pres">
      <dgm:prSet presAssocID="{C744334B-1C55-478F-89F2-09402616408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83919-D6AE-4F57-BDDD-49C646D0A407}" type="pres">
      <dgm:prSet presAssocID="{C744334B-1C55-478F-89F2-09402616408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944E94-947D-4768-8923-4B2BD680D28F}" type="pres">
      <dgm:prSet presAssocID="{27E64541-940B-4C0D-96DD-27C02588F50F}" presName="sp" presStyleCnt="0"/>
      <dgm:spPr/>
    </dgm:pt>
    <dgm:pt modelId="{2413431C-BFDE-4539-813A-EBEE4C7C220F}" type="pres">
      <dgm:prSet presAssocID="{4C607386-1160-4E4A-B207-B1137A8AE543}" presName="linNode" presStyleCnt="0"/>
      <dgm:spPr/>
    </dgm:pt>
    <dgm:pt modelId="{0C8F09C2-0959-4E0C-AD07-C7E138D266DD}" type="pres">
      <dgm:prSet presAssocID="{4C607386-1160-4E4A-B207-B1137A8AE54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42DF4-D1CD-4A88-97C5-6D6E745B4143}" type="pres">
      <dgm:prSet presAssocID="{4C607386-1160-4E4A-B207-B1137A8AE54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43E6FF-E49F-45A7-BDA4-5F23A4EE59A4}" type="pres">
      <dgm:prSet presAssocID="{AD82955B-DCF7-4A81-92EC-2FB4AE38CB56}" presName="sp" presStyleCnt="0"/>
      <dgm:spPr/>
    </dgm:pt>
    <dgm:pt modelId="{3059F776-415A-4C79-9406-F193566F53C9}" type="pres">
      <dgm:prSet presAssocID="{18BB3C0D-50C7-46DE-881C-A1FAF03749F3}" presName="linNode" presStyleCnt="0"/>
      <dgm:spPr/>
    </dgm:pt>
    <dgm:pt modelId="{E2E31446-E46C-4837-A24E-8409E359B89A}" type="pres">
      <dgm:prSet presAssocID="{18BB3C0D-50C7-46DE-881C-A1FAF03749F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F789B7-40AC-481E-ADD4-BA21AAFF418E}" type="pres">
      <dgm:prSet presAssocID="{18BB3C0D-50C7-46DE-881C-A1FAF03749F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3A28FF-6C25-4D88-AC47-7A802ACA8093}" type="presOf" srcId="{DA8D754A-5434-42A7-A014-C3E9DEECCCD6}" destId="{B660337E-83DF-4725-BA4F-1924A66CDD0E}" srcOrd="0" destOrd="0" presId="urn:microsoft.com/office/officeart/2005/8/layout/vList5"/>
    <dgm:cxn modelId="{BA5CF180-D2D4-424E-8342-F325F39B0B71}" type="presOf" srcId="{18BB3C0D-50C7-46DE-881C-A1FAF03749F3}" destId="{E2E31446-E46C-4837-A24E-8409E359B89A}" srcOrd="0" destOrd="0" presId="urn:microsoft.com/office/officeart/2005/8/layout/vList5"/>
    <dgm:cxn modelId="{56A82185-14A3-43EC-AB43-1CC5425F39DB}" srcId="{8DAE3514-1A1B-4397-8DCE-D629A30FBF92}" destId="{5E943CDF-2D6F-44E2-9502-0108E8DB1C28}" srcOrd="0" destOrd="0" parTransId="{AA8F59BC-F024-4D8F-B30B-A1025906BC40}" sibTransId="{8B05104B-065A-408F-85DA-B2ED56709F6B}"/>
    <dgm:cxn modelId="{6E3B1552-2D63-41E8-B493-F43A538678D9}" type="presOf" srcId="{8DAE3514-1A1B-4397-8DCE-D629A30FBF92}" destId="{209E324E-F68A-4C75-ADEB-9708D48F2CA3}" srcOrd="0" destOrd="0" presId="urn:microsoft.com/office/officeart/2005/8/layout/vList5"/>
    <dgm:cxn modelId="{33AC0A47-DE07-4546-851B-511348B6B6E1}" type="presOf" srcId="{DF5ED535-903D-4F88-B9D3-F342EE9B27B6}" destId="{03842DF4-D1CD-4A88-97C5-6D6E745B4143}" srcOrd="0" destOrd="0" presId="urn:microsoft.com/office/officeart/2005/8/layout/vList5"/>
    <dgm:cxn modelId="{8879A274-68DF-49FC-86F8-21760832C610}" srcId="{AD76D4E7-DFA3-4D09-9817-F2C175DDAE6F}" destId="{DA8D754A-5434-42A7-A014-C3E9DEECCCD6}" srcOrd="0" destOrd="0" parTransId="{61BF33C5-0DE4-4BD6-9DB6-AE7D4466A81E}" sibTransId="{2E193F0A-C488-4C07-9DC7-96605459310C}"/>
    <dgm:cxn modelId="{B9CD58FC-EF72-475F-BC0D-A5006CAB9E8B}" srcId="{18BB3C0D-50C7-46DE-881C-A1FAF03749F3}" destId="{519F041A-0715-4425-A568-9CABAB2AA411}" srcOrd="0" destOrd="0" parTransId="{2C19F37B-117F-40D1-B385-5AED5BD47D89}" sibTransId="{A8B31486-4848-4ECB-BB29-F8373F85EE05}"/>
    <dgm:cxn modelId="{EC5BF0D1-B97C-4A9A-95F5-98A7C4E11A40}" srcId="{5E943CDF-2D6F-44E2-9502-0108E8DB1C28}" destId="{5A97FDF0-42F4-4C99-A8D4-40CB7527FC26}" srcOrd="0" destOrd="0" parTransId="{66B4C1C9-5605-4FC3-A385-F3876A8E1152}" sibTransId="{47FCC7E9-56DA-445B-9A02-11450F991A56}"/>
    <dgm:cxn modelId="{664F349E-6093-4922-A67D-CC9F4D2C632E}" srcId="{8DAE3514-1A1B-4397-8DCE-D629A30FBF92}" destId="{C744334B-1C55-478F-89F2-09402616408E}" srcOrd="2" destOrd="0" parTransId="{C7F1B6B6-C1E5-4DD0-BE9B-375DA4BAECF0}" sibTransId="{27E64541-940B-4C0D-96DD-27C02588F50F}"/>
    <dgm:cxn modelId="{24BB8BE4-2372-4734-BDEA-1E810C753C35}" srcId="{8DAE3514-1A1B-4397-8DCE-D629A30FBF92}" destId="{AD76D4E7-DFA3-4D09-9817-F2C175DDAE6F}" srcOrd="1" destOrd="0" parTransId="{31A25912-E1CA-4490-A078-9F31814110F8}" sibTransId="{8142E3A4-D46B-48BE-A647-7228666D8BD7}"/>
    <dgm:cxn modelId="{96339601-42A6-4B87-B329-4DAD70B40241}" type="presOf" srcId="{519F041A-0715-4425-A568-9CABAB2AA411}" destId="{50F789B7-40AC-481E-ADD4-BA21AAFF418E}" srcOrd="0" destOrd="0" presId="urn:microsoft.com/office/officeart/2005/8/layout/vList5"/>
    <dgm:cxn modelId="{F76413E5-6B65-4D57-A5A3-75E7C7329DBD}" type="presOf" srcId="{5A97FDF0-42F4-4C99-A8D4-40CB7527FC26}" destId="{11B47072-D354-42A5-8BD8-B501C6FB4D33}" srcOrd="0" destOrd="0" presId="urn:microsoft.com/office/officeart/2005/8/layout/vList5"/>
    <dgm:cxn modelId="{068391FF-6903-4758-85C7-E52E839EB451}" type="presOf" srcId="{4C607386-1160-4E4A-B207-B1137A8AE543}" destId="{0C8F09C2-0959-4E0C-AD07-C7E138D266DD}" srcOrd="0" destOrd="0" presId="urn:microsoft.com/office/officeart/2005/8/layout/vList5"/>
    <dgm:cxn modelId="{19F3A6E0-599A-44DA-9714-CE964F63B5EE}" srcId="{4C607386-1160-4E4A-B207-B1137A8AE543}" destId="{DF5ED535-903D-4F88-B9D3-F342EE9B27B6}" srcOrd="0" destOrd="0" parTransId="{63100A5F-F9FA-424D-927F-194CA784929A}" sibTransId="{0B4A2145-82C3-4474-86D8-A402BCDBCE04}"/>
    <dgm:cxn modelId="{3F1056F7-956B-4BDB-9016-0044D79C94AA}" srcId="{8DAE3514-1A1B-4397-8DCE-D629A30FBF92}" destId="{18BB3C0D-50C7-46DE-881C-A1FAF03749F3}" srcOrd="4" destOrd="0" parTransId="{13B0D4A2-BAFF-469B-AEAE-A3122AC0F206}" sibTransId="{0D76A9EE-6532-4A6D-873D-8CB231163E82}"/>
    <dgm:cxn modelId="{B0174656-4A55-43E6-A990-F11E6D7696E0}" type="presOf" srcId="{5E943CDF-2D6F-44E2-9502-0108E8DB1C28}" destId="{7E3EDF70-A41B-49DA-B603-25902B9544B5}" srcOrd="0" destOrd="0" presId="urn:microsoft.com/office/officeart/2005/8/layout/vList5"/>
    <dgm:cxn modelId="{1BC3BB81-9FF6-4CC7-BD86-9881EEF201F3}" type="presOf" srcId="{AD76D4E7-DFA3-4D09-9817-F2C175DDAE6F}" destId="{87DC4076-62AF-4C1C-BCB9-2367A87BD2A2}" srcOrd="0" destOrd="0" presId="urn:microsoft.com/office/officeart/2005/8/layout/vList5"/>
    <dgm:cxn modelId="{F7BD6272-0AA7-4805-A19D-519999943115}" srcId="{8DAE3514-1A1B-4397-8DCE-D629A30FBF92}" destId="{4C607386-1160-4E4A-B207-B1137A8AE543}" srcOrd="3" destOrd="0" parTransId="{72765876-CCE8-4343-A83F-A9975A48462C}" sibTransId="{AD82955B-DCF7-4A81-92EC-2FB4AE38CB56}"/>
    <dgm:cxn modelId="{3A7F2B7B-A948-4FAD-90CC-AB4D44A07E46}" type="presOf" srcId="{C744334B-1C55-478F-89F2-09402616408E}" destId="{CF931925-1F8A-4DD0-B0C0-03A3E67C0149}" srcOrd="0" destOrd="0" presId="urn:microsoft.com/office/officeart/2005/8/layout/vList5"/>
    <dgm:cxn modelId="{6D87E3DD-F8F9-4944-B5C7-1E529202077D}" srcId="{C744334B-1C55-478F-89F2-09402616408E}" destId="{63C924ED-519C-40F5-A0A8-D8AB95E3CD46}" srcOrd="0" destOrd="0" parTransId="{ACA5B500-EFB8-4CB2-83A1-2313D83B59D0}" sibTransId="{41DD4338-424B-42A5-8588-5B6AD14F45FA}"/>
    <dgm:cxn modelId="{4CFDC54C-A574-4FDD-948E-24CC54ABAF2C}" type="presOf" srcId="{63C924ED-519C-40F5-A0A8-D8AB95E3CD46}" destId="{57D83919-D6AE-4F57-BDDD-49C646D0A407}" srcOrd="0" destOrd="0" presId="urn:microsoft.com/office/officeart/2005/8/layout/vList5"/>
    <dgm:cxn modelId="{4608BD74-422D-4D74-A8D2-0A71118779C8}" type="presParOf" srcId="{209E324E-F68A-4C75-ADEB-9708D48F2CA3}" destId="{02E0D375-D84C-4422-A872-E21A45A8FFF4}" srcOrd="0" destOrd="0" presId="urn:microsoft.com/office/officeart/2005/8/layout/vList5"/>
    <dgm:cxn modelId="{02CC2539-4A5A-4B6F-833D-BB81C3491F4D}" type="presParOf" srcId="{02E0D375-D84C-4422-A872-E21A45A8FFF4}" destId="{7E3EDF70-A41B-49DA-B603-25902B9544B5}" srcOrd="0" destOrd="0" presId="urn:microsoft.com/office/officeart/2005/8/layout/vList5"/>
    <dgm:cxn modelId="{3935F5A4-FAAF-4D55-A2AD-C63384980058}" type="presParOf" srcId="{02E0D375-D84C-4422-A872-E21A45A8FFF4}" destId="{11B47072-D354-42A5-8BD8-B501C6FB4D33}" srcOrd="1" destOrd="0" presId="urn:microsoft.com/office/officeart/2005/8/layout/vList5"/>
    <dgm:cxn modelId="{4DA9430F-1F21-4EAA-BAF0-7584988567AA}" type="presParOf" srcId="{209E324E-F68A-4C75-ADEB-9708D48F2CA3}" destId="{84DDFCE7-9C5F-4AA9-9686-B6177336FEFF}" srcOrd="1" destOrd="0" presId="urn:microsoft.com/office/officeart/2005/8/layout/vList5"/>
    <dgm:cxn modelId="{745DD218-94DD-4C14-AFE7-B7F2141E1602}" type="presParOf" srcId="{209E324E-F68A-4C75-ADEB-9708D48F2CA3}" destId="{8DD1E17F-F29E-4962-95B2-9E363AA8CAE4}" srcOrd="2" destOrd="0" presId="urn:microsoft.com/office/officeart/2005/8/layout/vList5"/>
    <dgm:cxn modelId="{D921440E-4322-499A-871E-2CBCA9A1C2A0}" type="presParOf" srcId="{8DD1E17F-F29E-4962-95B2-9E363AA8CAE4}" destId="{87DC4076-62AF-4C1C-BCB9-2367A87BD2A2}" srcOrd="0" destOrd="0" presId="urn:microsoft.com/office/officeart/2005/8/layout/vList5"/>
    <dgm:cxn modelId="{F4C6634D-F5AA-4BDE-80F3-0A9A57FC222C}" type="presParOf" srcId="{8DD1E17F-F29E-4962-95B2-9E363AA8CAE4}" destId="{B660337E-83DF-4725-BA4F-1924A66CDD0E}" srcOrd="1" destOrd="0" presId="urn:microsoft.com/office/officeart/2005/8/layout/vList5"/>
    <dgm:cxn modelId="{85B98333-ED69-4D4C-92B3-F85C9BCC4655}" type="presParOf" srcId="{209E324E-F68A-4C75-ADEB-9708D48F2CA3}" destId="{848D76D3-F312-431C-A530-DD6A7098A145}" srcOrd="3" destOrd="0" presId="urn:microsoft.com/office/officeart/2005/8/layout/vList5"/>
    <dgm:cxn modelId="{BE10F202-418E-44AE-B1F5-C47338D532B9}" type="presParOf" srcId="{209E324E-F68A-4C75-ADEB-9708D48F2CA3}" destId="{5934FCC0-2D2D-49C8-AF95-66841890F530}" srcOrd="4" destOrd="0" presId="urn:microsoft.com/office/officeart/2005/8/layout/vList5"/>
    <dgm:cxn modelId="{81082ED8-40A7-4936-9659-4426D4C344E7}" type="presParOf" srcId="{5934FCC0-2D2D-49C8-AF95-66841890F530}" destId="{CF931925-1F8A-4DD0-B0C0-03A3E67C0149}" srcOrd="0" destOrd="0" presId="urn:microsoft.com/office/officeart/2005/8/layout/vList5"/>
    <dgm:cxn modelId="{21865BF8-BE9C-42DD-AE19-A40797B13833}" type="presParOf" srcId="{5934FCC0-2D2D-49C8-AF95-66841890F530}" destId="{57D83919-D6AE-4F57-BDDD-49C646D0A407}" srcOrd="1" destOrd="0" presId="urn:microsoft.com/office/officeart/2005/8/layout/vList5"/>
    <dgm:cxn modelId="{65DBE089-48A3-4AE2-B382-992BCAD8C1DA}" type="presParOf" srcId="{209E324E-F68A-4C75-ADEB-9708D48F2CA3}" destId="{7F944E94-947D-4768-8923-4B2BD680D28F}" srcOrd="5" destOrd="0" presId="urn:microsoft.com/office/officeart/2005/8/layout/vList5"/>
    <dgm:cxn modelId="{065B54FA-3E2C-4926-A864-E812DF7B3E08}" type="presParOf" srcId="{209E324E-F68A-4C75-ADEB-9708D48F2CA3}" destId="{2413431C-BFDE-4539-813A-EBEE4C7C220F}" srcOrd="6" destOrd="0" presId="urn:microsoft.com/office/officeart/2005/8/layout/vList5"/>
    <dgm:cxn modelId="{C54A4D90-DC1D-459F-A4AE-924C3BF67110}" type="presParOf" srcId="{2413431C-BFDE-4539-813A-EBEE4C7C220F}" destId="{0C8F09C2-0959-4E0C-AD07-C7E138D266DD}" srcOrd="0" destOrd="0" presId="urn:microsoft.com/office/officeart/2005/8/layout/vList5"/>
    <dgm:cxn modelId="{570A7096-F53B-4805-8FE2-4905BBB6DFCA}" type="presParOf" srcId="{2413431C-BFDE-4539-813A-EBEE4C7C220F}" destId="{03842DF4-D1CD-4A88-97C5-6D6E745B4143}" srcOrd="1" destOrd="0" presId="urn:microsoft.com/office/officeart/2005/8/layout/vList5"/>
    <dgm:cxn modelId="{172F7905-1798-4ED1-BA5A-C7CB3F24327F}" type="presParOf" srcId="{209E324E-F68A-4C75-ADEB-9708D48F2CA3}" destId="{D943E6FF-E49F-45A7-BDA4-5F23A4EE59A4}" srcOrd="7" destOrd="0" presId="urn:microsoft.com/office/officeart/2005/8/layout/vList5"/>
    <dgm:cxn modelId="{CAF9BFB2-291B-4677-8C11-52BAA69C142E}" type="presParOf" srcId="{209E324E-F68A-4C75-ADEB-9708D48F2CA3}" destId="{3059F776-415A-4C79-9406-F193566F53C9}" srcOrd="8" destOrd="0" presId="urn:microsoft.com/office/officeart/2005/8/layout/vList5"/>
    <dgm:cxn modelId="{42747E72-9B25-4506-AD3A-EA307AFFF80E}" type="presParOf" srcId="{3059F776-415A-4C79-9406-F193566F53C9}" destId="{E2E31446-E46C-4837-A24E-8409E359B89A}" srcOrd="0" destOrd="0" presId="urn:microsoft.com/office/officeart/2005/8/layout/vList5"/>
    <dgm:cxn modelId="{94B40C41-AA7E-4D2E-BF15-7F41E34923D7}" type="presParOf" srcId="{3059F776-415A-4C79-9406-F193566F53C9}" destId="{50F789B7-40AC-481E-ADD4-BA21AAFF41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E2849A-EA14-4C8C-9A9B-CB90D5A03513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60EF93AE-3240-4655-A154-7B2C4746C5EC}">
      <dgm:prSet phldrT="[文字]" custT="1"/>
      <dgm:spPr/>
      <dgm:t>
        <a:bodyPr/>
        <a:lstStyle/>
        <a:p>
          <a:r>
            <a:rPr lang="zh-TW" altLang="en-US" sz="2400" b="1" dirty="0"/>
            <a:t>企業文化</a:t>
          </a:r>
        </a:p>
      </dgm:t>
    </dgm:pt>
    <dgm:pt modelId="{419C933D-C622-41D8-9D26-3DA659D74759}" type="parTrans" cxnId="{7EE9E8CC-D67A-460D-840B-C9DDA35A835C}">
      <dgm:prSet/>
      <dgm:spPr/>
      <dgm:t>
        <a:bodyPr/>
        <a:lstStyle/>
        <a:p>
          <a:endParaRPr lang="zh-TW" altLang="en-US" b="1"/>
        </a:p>
      </dgm:t>
    </dgm:pt>
    <dgm:pt modelId="{27C00FF4-61EE-40EF-8566-EEC99A7D9D45}" type="sibTrans" cxnId="{7EE9E8CC-D67A-460D-840B-C9DDA35A835C}">
      <dgm:prSet/>
      <dgm:spPr/>
      <dgm:t>
        <a:bodyPr/>
        <a:lstStyle/>
        <a:p>
          <a:endParaRPr lang="zh-TW" altLang="en-US" b="1"/>
        </a:p>
      </dgm:t>
    </dgm:pt>
    <dgm:pt modelId="{C60FFA82-163C-4FF9-A14E-48CC5612DDE5}">
      <dgm:prSet phldrT="[文字]" custT="1"/>
      <dgm:spPr/>
      <dgm:t>
        <a:bodyPr/>
        <a:lstStyle/>
        <a:p>
          <a:r>
            <a:rPr lang="zh-TW" altLang="en-US" sz="2900" b="1" dirty="0"/>
            <a:t>共識</a:t>
          </a:r>
        </a:p>
      </dgm:t>
    </dgm:pt>
    <dgm:pt modelId="{04F5F45B-2CCE-4286-A253-F4124F713379}" type="parTrans" cxnId="{FF6228E6-8DDB-4FFB-BFDB-580C2D996094}">
      <dgm:prSet/>
      <dgm:spPr/>
      <dgm:t>
        <a:bodyPr/>
        <a:lstStyle/>
        <a:p>
          <a:endParaRPr lang="zh-TW" altLang="en-US" b="1"/>
        </a:p>
      </dgm:t>
    </dgm:pt>
    <dgm:pt modelId="{22EE62A6-62F8-463F-8112-4A13489559F8}" type="sibTrans" cxnId="{FF6228E6-8DDB-4FFB-BFDB-580C2D996094}">
      <dgm:prSet/>
      <dgm:spPr/>
      <dgm:t>
        <a:bodyPr/>
        <a:lstStyle/>
        <a:p>
          <a:endParaRPr lang="zh-TW" altLang="en-US" b="1"/>
        </a:p>
      </dgm:t>
    </dgm:pt>
    <dgm:pt modelId="{70A3325A-69B6-4F83-A3CA-5C49A4FF5198}">
      <dgm:prSet phldrT="[文字]" custT="1"/>
      <dgm:spPr/>
      <dgm:t>
        <a:bodyPr/>
        <a:lstStyle/>
        <a:p>
          <a:r>
            <a:rPr lang="zh-TW" altLang="en-US" sz="2900" b="1" dirty="0"/>
            <a:t>價值觀</a:t>
          </a:r>
          <a:endParaRPr lang="en-US" altLang="zh-TW" sz="2900" b="1" dirty="0"/>
        </a:p>
      </dgm:t>
    </dgm:pt>
    <dgm:pt modelId="{3B986745-02E2-404F-A81E-E4C0541BEB10}" type="parTrans" cxnId="{0F803632-820C-49A0-BB1C-70D62E6C92D4}">
      <dgm:prSet/>
      <dgm:spPr/>
      <dgm:t>
        <a:bodyPr/>
        <a:lstStyle/>
        <a:p>
          <a:endParaRPr lang="zh-TW" altLang="en-US" b="1"/>
        </a:p>
      </dgm:t>
    </dgm:pt>
    <dgm:pt modelId="{B2126C5C-767C-4A49-B677-4257295E2A6F}" type="sibTrans" cxnId="{0F803632-820C-49A0-BB1C-70D62E6C92D4}">
      <dgm:prSet/>
      <dgm:spPr/>
      <dgm:t>
        <a:bodyPr/>
        <a:lstStyle/>
        <a:p>
          <a:endParaRPr lang="zh-TW" altLang="en-US" b="1"/>
        </a:p>
      </dgm:t>
    </dgm:pt>
    <dgm:pt modelId="{1709046D-9FF0-4446-A154-6FF0BA3C1551}">
      <dgm:prSet phldrT="[文字]" custT="1"/>
      <dgm:spPr/>
      <dgm:t>
        <a:bodyPr/>
        <a:lstStyle/>
        <a:p>
          <a:r>
            <a:rPr lang="zh-TW" altLang="en-US" sz="2900" b="1" dirty="0"/>
            <a:t>互動</a:t>
          </a:r>
          <a:endParaRPr lang="en-US" altLang="zh-TW" sz="2900" b="1" dirty="0"/>
        </a:p>
        <a:p>
          <a:r>
            <a:rPr lang="zh-TW" altLang="en-US" sz="2900" b="1" dirty="0"/>
            <a:t>關係</a:t>
          </a:r>
        </a:p>
      </dgm:t>
    </dgm:pt>
    <dgm:pt modelId="{8028E78C-79AD-4D17-A72E-AF6F527091F1}" type="parTrans" cxnId="{FAD4BBCD-FF83-453F-AD5C-88C8130C81BA}">
      <dgm:prSet/>
      <dgm:spPr/>
      <dgm:t>
        <a:bodyPr/>
        <a:lstStyle/>
        <a:p>
          <a:endParaRPr lang="zh-TW" altLang="en-US" b="1"/>
        </a:p>
      </dgm:t>
    </dgm:pt>
    <dgm:pt modelId="{9D5A3FF6-EF99-4CAE-96B4-F52042DB3787}" type="sibTrans" cxnId="{FAD4BBCD-FF83-453F-AD5C-88C8130C81BA}">
      <dgm:prSet/>
      <dgm:spPr/>
      <dgm:t>
        <a:bodyPr/>
        <a:lstStyle/>
        <a:p>
          <a:endParaRPr lang="zh-TW" altLang="en-US" b="1"/>
        </a:p>
      </dgm:t>
    </dgm:pt>
    <dgm:pt modelId="{FE43D13D-5EAD-402E-97C8-6D09D509438A}">
      <dgm:prSet phldrT="[文字]" custT="1"/>
      <dgm:spPr/>
      <dgm:t>
        <a:bodyPr/>
        <a:lstStyle/>
        <a:p>
          <a:r>
            <a:rPr lang="zh-TW" altLang="en-US" sz="2900" b="1" dirty="0"/>
            <a:t>實行</a:t>
          </a:r>
          <a:endParaRPr lang="en-US" altLang="zh-TW" sz="2900" b="1" dirty="0"/>
        </a:p>
        <a:p>
          <a:r>
            <a:rPr lang="zh-TW" altLang="en-US" sz="2900" b="1" dirty="0"/>
            <a:t>過程</a:t>
          </a:r>
        </a:p>
      </dgm:t>
    </dgm:pt>
    <dgm:pt modelId="{6972C4F0-70F0-4662-A4E1-ECAF5AADA851}" type="parTrans" cxnId="{18D7573D-D0C8-422A-AE1D-9A4936174052}">
      <dgm:prSet/>
      <dgm:spPr/>
      <dgm:t>
        <a:bodyPr/>
        <a:lstStyle/>
        <a:p>
          <a:endParaRPr lang="zh-TW" altLang="en-US" b="1"/>
        </a:p>
      </dgm:t>
    </dgm:pt>
    <dgm:pt modelId="{ABF6EC85-7F35-43D8-9014-AB282C8E0D2D}" type="sibTrans" cxnId="{18D7573D-D0C8-422A-AE1D-9A4936174052}">
      <dgm:prSet/>
      <dgm:spPr/>
      <dgm:t>
        <a:bodyPr/>
        <a:lstStyle/>
        <a:p>
          <a:endParaRPr lang="zh-TW" altLang="en-US" b="1"/>
        </a:p>
      </dgm:t>
    </dgm:pt>
    <dgm:pt modelId="{DA1F8D12-7136-43B5-86C2-F60DE858472B}">
      <dgm:prSet phldrT="[文字]" custT="1"/>
      <dgm:spPr/>
      <dgm:t>
        <a:bodyPr/>
        <a:lstStyle/>
        <a:p>
          <a:r>
            <a:rPr lang="zh-TW" altLang="en-US" sz="2900" b="1" dirty="0"/>
            <a:t>忠誠度</a:t>
          </a:r>
        </a:p>
      </dgm:t>
    </dgm:pt>
    <dgm:pt modelId="{827AD2BA-8C98-4BC1-83B7-B68E071361B2}" type="parTrans" cxnId="{9DF3257C-5818-49D9-ADEC-B575F6308D6F}">
      <dgm:prSet/>
      <dgm:spPr/>
      <dgm:t>
        <a:bodyPr/>
        <a:lstStyle/>
        <a:p>
          <a:endParaRPr lang="zh-TW" altLang="en-US" b="1"/>
        </a:p>
      </dgm:t>
    </dgm:pt>
    <dgm:pt modelId="{45AE3A94-9BBD-4D1A-9350-D21804872718}" type="sibTrans" cxnId="{9DF3257C-5818-49D9-ADEC-B575F6308D6F}">
      <dgm:prSet/>
      <dgm:spPr/>
      <dgm:t>
        <a:bodyPr/>
        <a:lstStyle/>
        <a:p>
          <a:endParaRPr lang="zh-TW" altLang="en-US" b="1"/>
        </a:p>
      </dgm:t>
    </dgm:pt>
    <dgm:pt modelId="{2F5F21AE-2EC3-4325-9409-8A75F7A73E6C}" type="pres">
      <dgm:prSet presAssocID="{3AE2849A-EA14-4C8C-9A9B-CB90D5A035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27C9A75-B127-45B6-B1DF-72FB3F7E25B1}" type="pres">
      <dgm:prSet presAssocID="{60EF93AE-3240-4655-A154-7B2C4746C5E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BAF10AE-3C9E-4EF8-9D58-E3459DC3835F}" type="pres">
      <dgm:prSet presAssocID="{04F5F45B-2CCE-4286-A253-F4124F713379}" presName="parTrans" presStyleLbl="sibTrans2D1" presStyleIdx="0" presStyleCnt="5" custFlipVert="1"/>
      <dgm:spPr/>
      <dgm:t>
        <a:bodyPr/>
        <a:lstStyle/>
        <a:p>
          <a:endParaRPr lang="zh-TW" altLang="en-US"/>
        </a:p>
      </dgm:t>
    </dgm:pt>
    <dgm:pt modelId="{A7B769E8-582C-4E07-9CF6-2D37980515C0}" type="pres">
      <dgm:prSet presAssocID="{04F5F45B-2CCE-4286-A253-F4124F713379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607765E-2081-49EB-973C-058E47B0939D}" type="pres">
      <dgm:prSet presAssocID="{C60FFA82-163C-4FF9-A14E-48CC5612DDE5}" presName="node" presStyleLbl="node1" presStyleIdx="0" presStyleCnt="5" custScaleX="135253" custScaleY="135252" custRadScaleRad="99999" custRadScaleInc="-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4E0D3-5A1D-483C-991D-4B5A1AE85DD0}" type="pres">
      <dgm:prSet presAssocID="{3B986745-02E2-404F-A81E-E4C0541BEB10}" presName="parTrans" presStyleLbl="sibTrans2D1" presStyleIdx="1" presStyleCnt="5" custAng="10800000"/>
      <dgm:spPr/>
      <dgm:t>
        <a:bodyPr/>
        <a:lstStyle/>
        <a:p>
          <a:endParaRPr lang="zh-TW" altLang="en-US"/>
        </a:p>
      </dgm:t>
    </dgm:pt>
    <dgm:pt modelId="{46CF25A1-230C-4453-A9A7-C67CDFAC9B74}" type="pres">
      <dgm:prSet presAssocID="{3B986745-02E2-404F-A81E-E4C0541BEB10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FFD37783-AE79-448B-A84A-70B39AA65C58}" type="pres">
      <dgm:prSet presAssocID="{70A3325A-69B6-4F83-A3CA-5C49A4FF5198}" presName="node" presStyleLbl="node1" presStyleIdx="1" presStyleCnt="5" custScaleX="135253" custScaleY="135252" custRadScaleRad="108917" custRadScaleInc="-8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983B2D-CB79-418F-B3C9-81C793C25971}" type="pres">
      <dgm:prSet presAssocID="{8028E78C-79AD-4D17-A72E-AF6F527091F1}" presName="parTrans" presStyleLbl="sibTrans2D1" presStyleIdx="2" presStyleCnt="5" custAng="10800000"/>
      <dgm:spPr/>
      <dgm:t>
        <a:bodyPr/>
        <a:lstStyle/>
        <a:p>
          <a:endParaRPr lang="zh-TW" altLang="en-US"/>
        </a:p>
      </dgm:t>
    </dgm:pt>
    <dgm:pt modelId="{9218E9CF-190E-4014-953B-4BBE8CAD1FFE}" type="pres">
      <dgm:prSet presAssocID="{8028E78C-79AD-4D17-A72E-AF6F527091F1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5851CC44-04FF-40DA-93A3-7DD2F838585A}" type="pres">
      <dgm:prSet presAssocID="{1709046D-9FF0-4446-A154-6FF0BA3C1551}" presName="node" presStyleLbl="node1" presStyleIdx="2" presStyleCnt="5" custScaleX="135253" custScaleY="135252" custRadScaleRad="104432" custRadScaleInc="-23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544973-F9FF-49D0-9C81-C38C6ECEC5B5}" type="pres">
      <dgm:prSet presAssocID="{6972C4F0-70F0-4662-A4E1-ECAF5AADA851}" presName="parTrans" presStyleLbl="sibTrans2D1" presStyleIdx="3" presStyleCnt="5" custAng="10800000"/>
      <dgm:spPr/>
      <dgm:t>
        <a:bodyPr/>
        <a:lstStyle/>
        <a:p>
          <a:endParaRPr lang="zh-TW" altLang="en-US"/>
        </a:p>
      </dgm:t>
    </dgm:pt>
    <dgm:pt modelId="{82F0B3B2-EFB3-49F7-AC0A-A47E4B2C50E3}" type="pres">
      <dgm:prSet presAssocID="{6972C4F0-70F0-4662-A4E1-ECAF5AADA851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1E9DE466-B6D0-477A-BCAB-26AB60C35576}" type="pres">
      <dgm:prSet presAssocID="{FE43D13D-5EAD-402E-97C8-6D09D509438A}" presName="node" presStyleLbl="node1" presStyleIdx="3" presStyleCnt="5" custScaleX="135253" custScaleY="135252" custRadScaleRad="103994" custRadScaleInc="233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2285C-F304-49F4-8156-CC04504EE2FE}" type="pres">
      <dgm:prSet presAssocID="{827AD2BA-8C98-4BC1-83B7-B68E071361B2}" presName="parTrans" presStyleLbl="sibTrans2D1" presStyleIdx="4" presStyleCnt="5" custAng="10800000"/>
      <dgm:spPr/>
      <dgm:t>
        <a:bodyPr/>
        <a:lstStyle/>
        <a:p>
          <a:endParaRPr lang="zh-TW" altLang="en-US"/>
        </a:p>
      </dgm:t>
    </dgm:pt>
    <dgm:pt modelId="{EEBE01BA-9CE8-4D3B-BEA7-9D13764DCE10}" type="pres">
      <dgm:prSet presAssocID="{827AD2BA-8C98-4BC1-83B7-B68E071361B2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ABFE9831-3743-4369-8269-F48C53366330}" type="pres">
      <dgm:prSet presAssocID="{DA1F8D12-7136-43B5-86C2-F60DE858472B}" presName="node" presStyleLbl="node1" presStyleIdx="4" presStyleCnt="5" custScaleX="135253" custScaleY="135252" custRadScaleRad="108335" custRadScaleInc="86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17D004-4F22-40DE-B395-14D52FF710A8}" type="presOf" srcId="{DA1F8D12-7136-43B5-86C2-F60DE858472B}" destId="{ABFE9831-3743-4369-8269-F48C53366330}" srcOrd="0" destOrd="0" presId="urn:microsoft.com/office/officeart/2005/8/layout/radial5"/>
    <dgm:cxn modelId="{62154ACD-6603-4D62-A208-076C4DC106C6}" type="presOf" srcId="{1709046D-9FF0-4446-A154-6FF0BA3C1551}" destId="{5851CC44-04FF-40DA-93A3-7DD2F838585A}" srcOrd="0" destOrd="0" presId="urn:microsoft.com/office/officeart/2005/8/layout/radial5"/>
    <dgm:cxn modelId="{8B1FEC03-184F-499F-974F-3925DAB56BC4}" type="presOf" srcId="{70A3325A-69B6-4F83-A3CA-5C49A4FF5198}" destId="{FFD37783-AE79-448B-A84A-70B39AA65C58}" srcOrd="0" destOrd="0" presId="urn:microsoft.com/office/officeart/2005/8/layout/radial5"/>
    <dgm:cxn modelId="{214BFCD8-6731-4C14-966C-21C43C8DE676}" type="presOf" srcId="{3AE2849A-EA14-4C8C-9A9B-CB90D5A03513}" destId="{2F5F21AE-2EC3-4325-9409-8A75F7A73E6C}" srcOrd="0" destOrd="0" presId="urn:microsoft.com/office/officeart/2005/8/layout/radial5"/>
    <dgm:cxn modelId="{FF6228E6-8DDB-4FFB-BFDB-580C2D996094}" srcId="{60EF93AE-3240-4655-A154-7B2C4746C5EC}" destId="{C60FFA82-163C-4FF9-A14E-48CC5612DDE5}" srcOrd="0" destOrd="0" parTransId="{04F5F45B-2CCE-4286-A253-F4124F713379}" sibTransId="{22EE62A6-62F8-463F-8112-4A13489559F8}"/>
    <dgm:cxn modelId="{7EE9E8CC-D67A-460D-840B-C9DDA35A835C}" srcId="{3AE2849A-EA14-4C8C-9A9B-CB90D5A03513}" destId="{60EF93AE-3240-4655-A154-7B2C4746C5EC}" srcOrd="0" destOrd="0" parTransId="{419C933D-C622-41D8-9D26-3DA659D74759}" sibTransId="{27C00FF4-61EE-40EF-8566-EEC99A7D9D45}"/>
    <dgm:cxn modelId="{BC81364A-1DA4-4B2E-9A90-0B3C18338261}" type="presOf" srcId="{827AD2BA-8C98-4BC1-83B7-B68E071361B2}" destId="{EEBE01BA-9CE8-4D3B-BEA7-9D13764DCE10}" srcOrd="1" destOrd="0" presId="urn:microsoft.com/office/officeart/2005/8/layout/radial5"/>
    <dgm:cxn modelId="{9C3B4020-52F6-4BEE-9353-C3765A0782EF}" type="presOf" srcId="{3B986745-02E2-404F-A81E-E4C0541BEB10}" destId="{9DF4E0D3-5A1D-483C-991D-4B5A1AE85DD0}" srcOrd="0" destOrd="0" presId="urn:microsoft.com/office/officeart/2005/8/layout/radial5"/>
    <dgm:cxn modelId="{A5235E2E-D81F-435C-B840-BD242B70B277}" type="presOf" srcId="{6972C4F0-70F0-4662-A4E1-ECAF5AADA851}" destId="{82F0B3B2-EFB3-49F7-AC0A-A47E4B2C50E3}" srcOrd="1" destOrd="0" presId="urn:microsoft.com/office/officeart/2005/8/layout/radial5"/>
    <dgm:cxn modelId="{FAD4BBCD-FF83-453F-AD5C-88C8130C81BA}" srcId="{60EF93AE-3240-4655-A154-7B2C4746C5EC}" destId="{1709046D-9FF0-4446-A154-6FF0BA3C1551}" srcOrd="2" destOrd="0" parTransId="{8028E78C-79AD-4D17-A72E-AF6F527091F1}" sibTransId="{9D5A3FF6-EF99-4CAE-96B4-F52042DB3787}"/>
    <dgm:cxn modelId="{A05C7A89-CF46-443E-8B20-A73CA7227FF5}" type="presOf" srcId="{C60FFA82-163C-4FF9-A14E-48CC5612DDE5}" destId="{6607765E-2081-49EB-973C-058E47B0939D}" srcOrd="0" destOrd="0" presId="urn:microsoft.com/office/officeart/2005/8/layout/radial5"/>
    <dgm:cxn modelId="{CBDFA1CF-9E97-4D0B-9026-519995D0B43D}" type="presOf" srcId="{04F5F45B-2CCE-4286-A253-F4124F713379}" destId="{7BAF10AE-3C9E-4EF8-9D58-E3459DC3835F}" srcOrd="0" destOrd="0" presId="urn:microsoft.com/office/officeart/2005/8/layout/radial5"/>
    <dgm:cxn modelId="{9DF3257C-5818-49D9-ADEC-B575F6308D6F}" srcId="{60EF93AE-3240-4655-A154-7B2C4746C5EC}" destId="{DA1F8D12-7136-43B5-86C2-F60DE858472B}" srcOrd="4" destOrd="0" parTransId="{827AD2BA-8C98-4BC1-83B7-B68E071361B2}" sibTransId="{45AE3A94-9BBD-4D1A-9350-D21804872718}"/>
    <dgm:cxn modelId="{D569B6D4-85EF-41B5-83E2-ADAC2475F6AA}" type="presOf" srcId="{3B986745-02E2-404F-A81E-E4C0541BEB10}" destId="{46CF25A1-230C-4453-A9A7-C67CDFAC9B74}" srcOrd="1" destOrd="0" presId="urn:microsoft.com/office/officeart/2005/8/layout/radial5"/>
    <dgm:cxn modelId="{0CFAD99E-4AD4-4466-9CCF-3298C1F777D7}" type="presOf" srcId="{827AD2BA-8C98-4BC1-83B7-B68E071361B2}" destId="{CD72285C-F304-49F4-8156-CC04504EE2FE}" srcOrd="0" destOrd="0" presId="urn:microsoft.com/office/officeart/2005/8/layout/radial5"/>
    <dgm:cxn modelId="{1B6D2B97-D519-49A6-B651-663A36EEAB39}" type="presOf" srcId="{04F5F45B-2CCE-4286-A253-F4124F713379}" destId="{A7B769E8-582C-4E07-9CF6-2D37980515C0}" srcOrd="1" destOrd="0" presId="urn:microsoft.com/office/officeart/2005/8/layout/radial5"/>
    <dgm:cxn modelId="{44C09B71-3C20-4E2C-B6C2-466E1C807A13}" type="presOf" srcId="{8028E78C-79AD-4D17-A72E-AF6F527091F1}" destId="{9218E9CF-190E-4014-953B-4BBE8CAD1FFE}" srcOrd="1" destOrd="0" presId="urn:microsoft.com/office/officeart/2005/8/layout/radial5"/>
    <dgm:cxn modelId="{0F803632-820C-49A0-BB1C-70D62E6C92D4}" srcId="{60EF93AE-3240-4655-A154-7B2C4746C5EC}" destId="{70A3325A-69B6-4F83-A3CA-5C49A4FF5198}" srcOrd="1" destOrd="0" parTransId="{3B986745-02E2-404F-A81E-E4C0541BEB10}" sibTransId="{B2126C5C-767C-4A49-B677-4257295E2A6F}"/>
    <dgm:cxn modelId="{2E1B8604-1B57-455A-9C66-5A68B3FFD6DD}" type="presOf" srcId="{FE43D13D-5EAD-402E-97C8-6D09D509438A}" destId="{1E9DE466-B6D0-477A-BCAB-26AB60C35576}" srcOrd="0" destOrd="0" presId="urn:microsoft.com/office/officeart/2005/8/layout/radial5"/>
    <dgm:cxn modelId="{1BC9F4F0-5CF4-4780-888E-7314D964E3C6}" type="presOf" srcId="{6972C4F0-70F0-4662-A4E1-ECAF5AADA851}" destId="{48544973-F9FF-49D0-9C81-C38C6ECEC5B5}" srcOrd="0" destOrd="0" presId="urn:microsoft.com/office/officeart/2005/8/layout/radial5"/>
    <dgm:cxn modelId="{18D7573D-D0C8-422A-AE1D-9A4936174052}" srcId="{60EF93AE-3240-4655-A154-7B2C4746C5EC}" destId="{FE43D13D-5EAD-402E-97C8-6D09D509438A}" srcOrd="3" destOrd="0" parTransId="{6972C4F0-70F0-4662-A4E1-ECAF5AADA851}" sibTransId="{ABF6EC85-7F35-43D8-9014-AB282C8E0D2D}"/>
    <dgm:cxn modelId="{B14EF2D0-33CE-4B23-B2E7-A2984FE802E5}" type="presOf" srcId="{8028E78C-79AD-4D17-A72E-AF6F527091F1}" destId="{2B983B2D-CB79-418F-B3C9-81C793C25971}" srcOrd="0" destOrd="0" presId="urn:microsoft.com/office/officeart/2005/8/layout/radial5"/>
    <dgm:cxn modelId="{BDEB4009-C13D-4671-BA6D-96C0B976D1C7}" type="presOf" srcId="{60EF93AE-3240-4655-A154-7B2C4746C5EC}" destId="{427C9A75-B127-45B6-B1DF-72FB3F7E25B1}" srcOrd="0" destOrd="0" presId="urn:microsoft.com/office/officeart/2005/8/layout/radial5"/>
    <dgm:cxn modelId="{F27583B2-5823-46DF-8D2C-9456B509438F}" type="presParOf" srcId="{2F5F21AE-2EC3-4325-9409-8A75F7A73E6C}" destId="{427C9A75-B127-45B6-B1DF-72FB3F7E25B1}" srcOrd="0" destOrd="0" presId="urn:microsoft.com/office/officeart/2005/8/layout/radial5"/>
    <dgm:cxn modelId="{197F42BF-EC1D-4030-8665-8E805BD24A67}" type="presParOf" srcId="{2F5F21AE-2EC3-4325-9409-8A75F7A73E6C}" destId="{7BAF10AE-3C9E-4EF8-9D58-E3459DC3835F}" srcOrd="1" destOrd="0" presId="urn:microsoft.com/office/officeart/2005/8/layout/radial5"/>
    <dgm:cxn modelId="{111B0EB1-320C-4863-B91C-827F5A86061B}" type="presParOf" srcId="{7BAF10AE-3C9E-4EF8-9D58-E3459DC3835F}" destId="{A7B769E8-582C-4E07-9CF6-2D37980515C0}" srcOrd="0" destOrd="0" presId="urn:microsoft.com/office/officeart/2005/8/layout/radial5"/>
    <dgm:cxn modelId="{87154097-248A-4194-BD73-666639297E3A}" type="presParOf" srcId="{2F5F21AE-2EC3-4325-9409-8A75F7A73E6C}" destId="{6607765E-2081-49EB-973C-058E47B0939D}" srcOrd="2" destOrd="0" presId="urn:microsoft.com/office/officeart/2005/8/layout/radial5"/>
    <dgm:cxn modelId="{D7D01C7A-1247-4DD9-BFDD-49E8EAEAA741}" type="presParOf" srcId="{2F5F21AE-2EC3-4325-9409-8A75F7A73E6C}" destId="{9DF4E0D3-5A1D-483C-991D-4B5A1AE85DD0}" srcOrd="3" destOrd="0" presId="urn:microsoft.com/office/officeart/2005/8/layout/radial5"/>
    <dgm:cxn modelId="{B6579F99-27B0-4560-A911-D87A3703AD62}" type="presParOf" srcId="{9DF4E0D3-5A1D-483C-991D-4B5A1AE85DD0}" destId="{46CF25A1-230C-4453-A9A7-C67CDFAC9B74}" srcOrd="0" destOrd="0" presId="urn:microsoft.com/office/officeart/2005/8/layout/radial5"/>
    <dgm:cxn modelId="{F68FE3BD-CD0C-4D48-ABDF-D8713E792F26}" type="presParOf" srcId="{2F5F21AE-2EC3-4325-9409-8A75F7A73E6C}" destId="{FFD37783-AE79-448B-A84A-70B39AA65C58}" srcOrd="4" destOrd="0" presId="urn:microsoft.com/office/officeart/2005/8/layout/radial5"/>
    <dgm:cxn modelId="{64FA0A17-B802-4328-80D1-69A9B961DC99}" type="presParOf" srcId="{2F5F21AE-2EC3-4325-9409-8A75F7A73E6C}" destId="{2B983B2D-CB79-418F-B3C9-81C793C25971}" srcOrd="5" destOrd="0" presId="urn:microsoft.com/office/officeart/2005/8/layout/radial5"/>
    <dgm:cxn modelId="{B54ABA0B-E0A9-4B94-ACC5-F86EFCB177D7}" type="presParOf" srcId="{2B983B2D-CB79-418F-B3C9-81C793C25971}" destId="{9218E9CF-190E-4014-953B-4BBE8CAD1FFE}" srcOrd="0" destOrd="0" presId="urn:microsoft.com/office/officeart/2005/8/layout/radial5"/>
    <dgm:cxn modelId="{BF66B3F2-103D-41C0-B99A-F20FEA1DB45C}" type="presParOf" srcId="{2F5F21AE-2EC3-4325-9409-8A75F7A73E6C}" destId="{5851CC44-04FF-40DA-93A3-7DD2F838585A}" srcOrd="6" destOrd="0" presId="urn:microsoft.com/office/officeart/2005/8/layout/radial5"/>
    <dgm:cxn modelId="{9D51E04F-5835-45EF-B421-27F7D997D408}" type="presParOf" srcId="{2F5F21AE-2EC3-4325-9409-8A75F7A73E6C}" destId="{48544973-F9FF-49D0-9C81-C38C6ECEC5B5}" srcOrd="7" destOrd="0" presId="urn:microsoft.com/office/officeart/2005/8/layout/radial5"/>
    <dgm:cxn modelId="{E16B5911-AF57-429C-9647-BB3D1C0BCF74}" type="presParOf" srcId="{48544973-F9FF-49D0-9C81-C38C6ECEC5B5}" destId="{82F0B3B2-EFB3-49F7-AC0A-A47E4B2C50E3}" srcOrd="0" destOrd="0" presId="urn:microsoft.com/office/officeart/2005/8/layout/radial5"/>
    <dgm:cxn modelId="{9C1B4467-88E2-4C37-A132-0423F303148C}" type="presParOf" srcId="{2F5F21AE-2EC3-4325-9409-8A75F7A73E6C}" destId="{1E9DE466-B6D0-477A-BCAB-26AB60C35576}" srcOrd="8" destOrd="0" presId="urn:microsoft.com/office/officeart/2005/8/layout/radial5"/>
    <dgm:cxn modelId="{415A461E-6972-45F7-B2B1-C4A80403A3AB}" type="presParOf" srcId="{2F5F21AE-2EC3-4325-9409-8A75F7A73E6C}" destId="{CD72285C-F304-49F4-8156-CC04504EE2FE}" srcOrd="9" destOrd="0" presId="urn:microsoft.com/office/officeart/2005/8/layout/radial5"/>
    <dgm:cxn modelId="{ECFB691C-8B1F-4C00-B157-E2EAF13CA6EF}" type="presParOf" srcId="{CD72285C-F304-49F4-8156-CC04504EE2FE}" destId="{EEBE01BA-9CE8-4D3B-BEA7-9D13764DCE10}" srcOrd="0" destOrd="0" presId="urn:microsoft.com/office/officeart/2005/8/layout/radial5"/>
    <dgm:cxn modelId="{2347E77B-72CE-4A4D-AD7B-8F6BA4FA819B}" type="presParOf" srcId="{2F5F21AE-2EC3-4325-9409-8A75F7A73E6C}" destId="{ABFE9831-3743-4369-8269-F48C5336633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F3347-37DE-4845-AE62-BFECD1654A83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29E26C5C-8781-44DB-81F0-A107CF0AA36C}">
      <dgm:prSet phldrT="[文字]" custT="1"/>
      <dgm:spPr/>
      <dgm:t>
        <a:bodyPr/>
        <a:lstStyle/>
        <a:p>
          <a:r>
            <a:rPr lang="zh-TW" altLang="en-US" sz="2800" dirty="0"/>
            <a:t>完美傾聽注意要項</a:t>
          </a:r>
        </a:p>
      </dgm:t>
    </dgm:pt>
    <dgm:pt modelId="{F6ACA364-3581-4D0E-AC5B-60A3ED723632}" type="parTrans" cxnId="{DB279740-0503-4B66-BAD2-97A3BAD9996C}">
      <dgm:prSet/>
      <dgm:spPr/>
      <dgm:t>
        <a:bodyPr/>
        <a:lstStyle/>
        <a:p>
          <a:endParaRPr lang="zh-TW" altLang="en-US"/>
        </a:p>
      </dgm:t>
    </dgm:pt>
    <dgm:pt modelId="{8C4872F3-22DB-498D-87F9-4254195A5EB9}" type="sibTrans" cxnId="{DB279740-0503-4B66-BAD2-97A3BAD9996C}">
      <dgm:prSet/>
      <dgm:spPr/>
      <dgm:t>
        <a:bodyPr/>
        <a:lstStyle/>
        <a:p>
          <a:endParaRPr lang="zh-TW" altLang="en-US"/>
        </a:p>
      </dgm:t>
    </dgm:pt>
    <dgm:pt modelId="{DEA63BFE-C460-4090-9940-D04CCC9DF692}">
      <dgm:prSet phldrT="[文字]"/>
      <dgm:spPr/>
      <dgm:t>
        <a:bodyPr/>
        <a:lstStyle/>
        <a:p>
          <a:r>
            <a:rPr lang="zh-TW" altLang="en-US" dirty="0"/>
            <a:t>眼注</a:t>
          </a:r>
        </a:p>
      </dgm:t>
    </dgm:pt>
    <dgm:pt modelId="{9F99BDE7-B1B9-4A93-90BF-834FF3A2F62D}" type="parTrans" cxnId="{3B4EED49-DE2F-41CD-9418-A532D395064D}">
      <dgm:prSet/>
      <dgm:spPr/>
      <dgm:t>
        <a:bodyPr/>
        <a:lstStyle/>
        <a:p>
          <a:endParaRPr lang="zh-TW" altLang="en-US"/>
        </a:p>
      </dgm:t>
    </dgm:pt>
    <dgm:pt modelId="{3B81C9EA-70DE-4D58-B147-F03730A9AF12}" type="sibTrans" cxnId="{3B4EED49-DE2F-41CD-9418-A532D395064D}">
      <dgm:prSet/>
      <dgm:spPr/>
      <dgm:t>
        <a:bodyPr/>
        <a:lstStyle/>
        <a:p>
          <a:endParaRPr lang="zh-TW" altLang="en-US"/>
        </a:p>
      </dgm:t>
    </dgm:pt>
    <dgm:pt modelId="{B6020852-CD93-43E6-8354-09E34BA1A8BD}">
      <dgm:prSet phldrT="[文字]"/>
      <dgm:spPr/>
      <dgm:t>
        <a:bodyPr/>
        <a:lstStyle/>
        <a:p>
          <a:r>
            <a:rPr lang="zh-TW" altLang="en-US" dirty="0"/>
            <a:t>聲應</a:t>
          </a:r>
        </a:p>
      </dgm:t>
    </dgm:pt>
    <dgm:pt modelId="{685CCE70-F392-45C5-9B76-3E8A4EE9DB6C}" type="parTrans" cxnId="{3F7FA427-B282-4E91-B5D8-D4173F94D89E}">
      <dgm:prSet/>
      <dgm:spPr/>
      <dgm:t>
        <a:bodyPr/>
        <a:lstStyle/>
        <a:p>
          <a:endParaRPr lang="zh-TW" altLang="en-US"/>
        </a:p>
      </dgm:t>
    </dgm:pt>
    <dgm:pt modelId="{535D2153-8283-4B3C-8E8A-E0B3B4DC0C76}" type="sibTrans" cxnId="{3F7FA427-B282-4E91-B5D8-D4173F94D89E}">
      <dgm:prSet/>
      <dgm:spPr/>
      <dgm:t>
        <a:bodyPr/>
        <a:lstStyle/>
        <a:p>
          <a:endParaRPr lang="zh-TW" altLang="en-US"/>
        </a:p>
      </dgm:t>
    </dgm:pt>
    <dgm:pt modelId="{47341209-931F-4D10-B628-14AB9ADA4E1B}">
      <dgm:prSet phldrT="[文字]"/>
      <dgm:spPr/>
      <dgm:t>
        <a:bodyPr/>
        <a:lstStyle/>
        <a:p>
          <a:r>
            <a:rPr lang="zh-TW" altLang="en-US" dirty="0"/>
            <a:t>接納</a:t>
          </a:r>
        </a:p>
      </dgm:t>
    </dgm:pt>
    <dgm:pt modelId="{A01A58EB-DDCB-4DA6-932E-ABEF073186B1}" type="parTrans" cxnId="{1803122A-FFAC-45A6-A07B-2D3DA9B477FC}">
      <dgm:prSet/>
      <dgm:spPr/>
      <dgm:t>
        <a:bodyPr/>
        <a:lstStyle/>
        <a:p>
          <a:endParaRPr lang="zh-TW" altLang="en-US"/>
        </a:p>
      </dgm:t>
    </dgm:pt>
    <dgm:pt modelId="{32B0FDA3-FAAC-437C-B507-D8D375F9AFD6}" type="sibTrans" cxnId="{1803122A-FFAC-45A6-A07B-2D3DA9B477FC}">
      <dgm:prSet/>
      <dgm:spPr/>
      <dgm:t>
        <a:bodyPr/>
        <a:lstStyle/>
        <a:p>
          <a:endParaRPr lang="zh-TW" altLang="en-US"/>
        </a:p>
      </dgm:t>
    </dgm:pt>
    <dgm:pt modelId="{1BEAF5FE-1E78-4A8D-9181-C4A53B3FC844}">
      <dgm:prSet phldrT="[文字]"/>
      <dgm:spPr/>
      <dgm:t>
        <a:bodyPr/>
        <a:lstStyle/>
        <a:p>
          <a:r>
            <a:rPr lang="zh-TW" altLang="en-US" dirty="0"/>
            <a:t>動作</a:t>
          </a:r>
        </a:p>
      </dgm:t>
    </dgm:pt>
    <dgm:pt modelId="{A953AF84-C1CF-4A74-9587-FAC44A7BE960}" type="parTrans" cxnId="{ABA396CF-F5C7-4AC2-B1A6-5E4AEF496AD6}">
      <dgm:prSet/>
      <dgm:spPr/>
      <dgm:t>
        <a:bodyPr/>
        <a:lstStyle/>
        <a:p>
          <a:endParaRPr lang="zh-TW" altLang="en-US"/>
        </a:p>
      </dgm:t>
    </dgm:pt>
    <dgm:pt modelId="{F3B384FF-056E-4935-84D8-89553A0EC7BD}" type="sibTrans" cxnId="{ABA396CF-F5C7-4AC2-B1A6-5E4AEF496AD6}">
      <dgm:prSet/>
      <dgm:spPr/>
      <dgm:t>
        <a:bodyPr/>
        <a:lstStyle/>
        <a:p>
          <a:endParaRPr lang="zh-TW" altLang="en-US"/>
        </a:p>
      </dgm:t>
    </dgm:pt>
    <dgm:pt modelId="{084FCA71-485F-4CEE-9B98-D94347D09637}" type="pres">
      <dgm:prSet presAssocID="{0C8F3347-37DE-4845-AE62-BFECD1654A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ABD358-E1C3-4D2C-BDAF-C6DEB5665626}" type="pres">
      <dgm:prSet presAssocID="{0C8F3347-37DE-4845-AE62-BFECD1654A83}" presName="radial" presStyleCnt="0">
        <dgm:presLayoutVars>
          <dgm:animLvl val="ctr"/>
        </dgm:presLayoutVars>
      </dgm:prSet>
      <dgm:spPr/>
    </dgm:pt>
    <dgm:pt modelId="{B7483D83-068B-472F-B5FA-069FFD4CDDD1}" type="pres">
      <dgm:prSet presAssocID="{29E26C5C-8781-44DB-81F0-A107CF0AA36C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C453F7E3-624D-437A-8EEE-06FCA605FD31}" type="pres">
      <dgm:prSet presAssocID="{DEA63BFE-C460-4090-9940-D04CCC9DF692}" presName="node" presStyleLbl="vennNode1" presStyleIdx="1" presStyleCnt="5" custScaleX="114731" custScaleY="1147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9DD73-C1D8-4E60-AFC7-EEF30F696146}" type="pres">
      <dgm:prSet presAssocID="{B6020852-CD93-43E6-8354-09E34BA1A8BD}" presName="node" presStyleLbl="vennNode1" presStyleIdx="2" presStyleCnt="5" custScaleX="114731" custScaleY="114731" custRadScaleRad="1057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1453BA-D86C-4B28-B18A-33158F03CA33}" type="pres">
      <dgm:prSet presAssocID="{47341209-931F-4D10-B628-14AB9ADA4E1B}" presName="node" presStyleLbl="vennNode1" presStyleIdx="3" presStyleCnt="5" custScaleX="114731" custScaleY="1147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D9FE3-8CAC-4E66-9D95-B26BE757B4C2}" type="pres">
      <dgm:prSet presAssocID="{1BEAF5FE-1E78-4A8D-9181-C4A53B3FC844}" presName="node" presStyleLbl="vennNode1" presStyleIdx="4" presStyleCnt="5" custScaleX="114731" custScaleY="114731" custRadScaleRad="1057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7FA427-B282-4E91-B5D8-D4173F94D89E}" srcId="{29E26C5C-8781-44DB-81F0-A107CF0AA36C}" destId="{B6020852-CD93-43E6-8354-09E34BA1A8BD}" srcOrd="1" destOrd="0" parTransId="{685CCE70-F392-45C5-9B76-3E8A4EE9DB6C}" sibTransId="{535D2153-8283-4B3C-8E8A-E0B3B4DC0C76}"/>
    <dgm:cxn modelId="{91FBFB38-DC51-4269-B0A7-9F637539F0F3}" type="presOf" srcId="{B6020852-CD93-43E6-8354-09E34BA1A8BD}" destId="{5599DD73-C1D8-4E60-AFC7-EEF30F696146}" srcOrd="0" destOrd="0" presId="urn:microsoft.com/office/officeart/2005/8/layout/radial3"/>
    <dgm:cxn modelId="{C9F6DA79-3612-4914-BFF4-127921359EDD}" type="presOf" srcId="{47341209-931F-4D10-B628-14AB9ADA4E1B}" destId="{6A1453BA-D86C-4B28-B18A-33158F03CA33}" srcOrd="0" destOrd="0" presId="urn:microsoft.com/office/officeart/2005/8/layout/radial3"/>
    <dgm:cxn modelId="{1803122A-FFAC-45A6-A07B-2D3DA9B477FC}" srcId="{29E26C5C-8781-44DB-81F0-A107CF0AA36C}" destId="{47341209-931F-4D10-B628-14AB9ADA4E1B}" srcOrd="2" destOrd="0" parTransId="{A01A58EB-DDCB-4DA6-932E-ABEF073186B1}" sibTransId="{32B0FDA3-FAAC-437C-B507-D8D375F9AFD6}"/>
    <dgm:cxn modelId="{3B4EED49-DE2F-41CD-9418-A532D395064D}" srcId="{29E26C5C-8781-44DB-81F0-A107CF0AA36C}" destId="{DEA63BFE-C460-4090-9940-D04CCC9DF692}" srcOrd="0" destOrd="0" parTransId="{9F99BDE7-B1B9-4A93-90BF-834FF3A2F62D}" sibTransId="{3B81C9EA-70DE-4D58-B147-F03730A9AF12}"/>
    <dgm:cxn modelId="{A4040E65-FCF2-4E2B-AB93-C7DC9373FC32}" type="presOf" srcId="{1BEAF5FE-1E78-4A8D-9181-C4A53B3FC844}" destId="{350D9FE3-8CAC-4E66-9D95-B26BE757B4C2}" srcOrd="0" destOrd="0" presId="urn:microsoft.com/office/officeart/2005/8/layout/radial3"/>
    <dgm:cxn modelId="{1BEAA469-33EC-46DF-954E-28BA7A9EA464}" type="presOf" srcId="{29E26C5C-8781-44DB-81F0-A107CF0AA36C}" destId="{B7483D83-068B-472F-B5FA-069FFD4CDDD1}" srcOrd="0" destOrd="0" presId="urn:microsoft.com/office/officeart/2005/8/layout/radial3"/>
    <dgm:cxn modelId="{ABA396CF-F5C7-4AC2-B1A6-5E4AEF496AD6}" srcId="{29E26C5C-8781-44DB-81F0-A107CF0AA36C}" destId="{1BEAF5FE-1E78-4A8D-9181-C4A53B3FC844}" srcOrd="3" destOrd="0" parTransId="{A953AF84-C1CF-4A74-9587-FAC44A7BE960}" sibTransId="{F3B384FF-056E-4935-84D8-89553A0EC7BD}"/>
    <dgm:cxn modelId="{91A51642-3BB5-4821-BE9E-8F99317C18CB}" type="presOf" srcId="{DEA63BFE-C460-4090-9940-D04CCC9DF692}" destId="{C453F7E3-624D-437A-8EEE-06FCA605FD31}" srcOrd="0" destOrd="0" presId="urn:microsoft.com/office/officeart/2005/8/layout/radial3"/>
    <dgm:cxn modelId="{DB279740-0503-4B66-BAD2-97A3BAD9996C}" srcId="{0C8F3347-37DE-4845-AE62-BFECD1654A83}" destId="{29E26C5C-8781-44DB-81F0-A107CF0AA36C}" srcOrd="0" destOrd="0" parTransId="{F6ACA364-3581-4D0E-AC5B-60A3ED723632}" sibTransId="{8C4872F3-22DB-498D-87F9-4254195A5EB9}"/>
    <dgm:cxn modelId="{F4882600-DEDA-4E5E-8A06-BDF0591D6667}" type="presOf" srcId="{0C8F3347-37DE-4845-AE62-BFECD1654A83}" destId="{084FCA71-485F-4CEE-9B98-D94347D09637}" srcOrd="0" destOrd="0" presId="urn:microsoft.com/office/officeart/2005/8/layout/radial3"/>
    <dgm:cxn modelId="{3684E64A-FF12-4BF3-AE96-B8D65E87984B}" type="presParOf" srcId="{084FCA71-485F-4CEE-9B98-D94347D09637}" destId="{39ABD358-E1C3-4D2C-BDAF-C6DEB5665626}" srcOrd="0" destOrd="0" presId="urn:microsoft.com/office/officeart/2005/8/layout/radial3"/>
    <dgm:cxn modelId="{BB518036-E163-4ACD-8B74-4812053DC573}" type="presParOf" srcId="{39ABD358-E1C3-4D2C-BDAF-C6DEB5665626}" destId="{B7483D83-068B-472F-B5FA-069FFD4CDDD1}" srcOrd="0" destOrd="0" presId="urn:microsoft.com/office/officeart/2005/8/layout/radial3"/>
    <dgm:cxn modelId="{996D1E92-DBD2-4547-AC34-750C8BD7D2DF}" type="presParOf" srcId="{39ABD358-E1C3-4D2C-BDAF-C6DEB5665626}" destId="{C453F7E3-624D-437A-8EEE-06FCA605FD31}" srcOrd="1" destOrd="0" presId="urn:microsoft.com/office/officeart/2005/8/layout/radial3"/>
    <dgm:cxn modelId="{D8AB1455-DEA0-45F2-917E-75FDBDBDC19A}" type="presParOf" srcId="{39ABD358-E1C3-4D2C-BDAF-C6DEB5665626}" destId="{5599DD73-C1D8-4E60-AFC7-EEF30F696146}" srcOrd="2" destOrd="0" presId="urn:microsoft.com/office/officeart/2005/8/layout/radial3"/>
    <dgm:cxn modelId="{3039540E-862F-49EA-9EC0-5F291C84E2FF}" type="presParOf" srcId="{39ABD358-E1C3-4D2C-BDAF-C6DEB5665626}" destId="{6A1453BA-D86C-4B28-B18A-33158F03CA33}" srcOrd="3" destOrd="0" presId="urn:microsoft.com/office/officeart/2005/8/layout/radial3"/>
    <dgm:cxn modelId="{192D9FFC-DEFC-4937-8BAC-80E985E1E7A7}" type="presParOf" srcId="{39ABD358-E1C3-4D2C-BDAF-C6DEB5665626}" destId="{350D9FE3-8CAC-4E66-9D95-B26BE757B4C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53640-F89E-43FF-B1D7-763567C31F1C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D4E0957D-2CA6-45B9-9C26-06EB9429D8A5}">
      <dgm:prSet phldrT="[文字]" custT="1"/>
      <dgm:spPr/>
      <dgm:t>
        <a:bodyPr/>
        <a:lstStyle/>
        <a:p>
          <a:r>
            <a:rPr lang="zh-TW" altLang="en-US" sz="3400" dirty="0"/>
            <a:t>時間成本</a:t>
          </a:r>
        </a:p>
      </dgm:t>
    </dgm:pt>
    <dgm:pt modelId="{05517713-F415-4AC5-9C52-241D552DDDA2}" type="parTrans" cxnId="{7CAC7985-EEEF-47E3-A09E-E70069CF1126}">
      <dgm:prSet/>
      <dgm:spPr/>
      <dgm:t>
        <a:bodyPr/>
        <a:lstStyle/>
        <a:p>
          <a:endParaRPr lang="zh-TW" altLang="en-US" sz="3600"/>
        </a:p>
      </dgm:t>
    </dgm:pt>
    <dgm:pt modelId="{F86ED48F-BE09-43B6-A428-70A456EC8BC8}" type="sibTrans" cxnId="{7CAC7985-EEEF-47E3-A09E-E70069CF1126}">
      <dgm:prSet/>
      <dgm:spPr/>
      <dgm:t>
        <a:bodyPr/>
        <a:lstStyle/>
        <a:p>
          <a:endParaRPr lang="zh-TW" altLang="en-US" sz="3600"/>
        </a:p>
      </dgm:t>
    </dgm:pt>
    <dgm:pt modelId="{0D2FF582-ACA7-4B5B-BA7E-175A368A19A3}">
      <dgm:prSet phldrT="[文字]" custT="1"/>
      <dgm:spPr/>
      <dgm:t>
        <a:bodyPr/>
        <a:lstStyle/>
        <a:p>
          <a:r>
            <a:rPr lang="zh-TW" altLang="en-US" sz="3600" dirty="0"/>
            <a:t>流逝性</a:t>
          </a:r>
        </a:p>
      </dgm:t>
    </dgm:pt>
    <dgm:pt modelId="{E6F16A2C-7732-441D-8999-D4B951757D3F}" type="parTrans" cxnId="{CAFD0E62-C677-4B28-B756-38FF3AA1C7BB}">
      <dgm:prSet/>
      <dgm:spPr/>
      <dgm:t>
        <a:bodyPr/>
        <a:lstStyle/>
        <a:p>
          <a:endParaRPr lang="zh-TW" altLang="en-US" sz="3600"/>
        </a:p>
      </dgm:t>
    </dgm:pt>
    <dgm:pt modelId="{7A2DB1C1-8316-4A3F-8CF0-D9EB9A0EF846}" type="sibTrans" cxnId="{CAFD0E62-C677-4B28-B756-38FF3AA1C7BB}">
      <dgm:prSet/>
      <dgm:spPr/>
      <dgm:t>
        <a:bodyPr/>
        <a:lstStyle/>
        <a:p>
          <a:endParaRPr lang="zh-TW" altLang="en-US" sz="3600"/>
        </a:p>
      </dgm:t>
    </dgm:pt>
    <dgm:pt modelId="{C6E4E926-935D-4A91-88BC-53D619557612}">
      <dgm:prSet phldrT="[文字]" custT="1"/>
      <dgm:spPr/>
      <dgm:t>
        <a:bodyPr/>
        <a:lstStyle/>
        <a:p>
          <a:r>
            <a:rPr lang="zh-TW" altLang="en-US" sz="3600" dirty="0"/>
            <a:t>公平性</a:t>
          </a:r>
        </a:p>
      </dgm:t>
    </dgm:pt>
    <dgm:pt modelId="{94CDC47F-02D8-404F-9B33-71AD5830A3A2}" type="parTrans" cxnId="{24F3B863-3496-4B28-8821-AAB91485F65A}">
      <dgm:prSet/>
      <dgm:spPr/>
      <dgm:t>
        <a:bodyPr/>
        <a:lstStyle/>
        <a:p>
          <a:endParaRPr lang="zh-TW" altLang="en-US" sz="3600"/>
        </a:p>
      </dgm:t>
    </dgm:pt>
    <dgm:pt modelId="{89F54934-1417-4EE7-A9C0-2ECAF71FA074}" type="sibTrans" cxnId="{24F3B863-3496-4B28-8821-AAB91485F65A}">
      <dgm:prSet/>
      <dgm:spPr/>
      <dgm:t>
        <a:bodyPr/>
        <a:lstStyle/>
        <a:p>
          <a:endParaRPr lang="zh-TW" altLang="en-US" sz="3600"/>
        </a:p>
      </dgm:t>
    </dgm:pt>
    <dgm:pt modelId="{F88AFF9E-63B8-408B-9E47-543F36704500}" type="pres">
      <dgm:prSet presAssocID="{41A53640-F89E-43FF-B1D7-763567C31F1C}" presName="compositeShape" presStyleCnt="0">
        <dgm:presLayoutVars>
          <dgm:chMax val="7"/>
          <dgm:dir/>
          <dgm:resizeHandles val="exact"/>
        </dgm:presLayoutVars>
      </dgm:prSet>
      <dgm:spPr/>
    </dgm:pt>
    <dgm:pt modelId="{56B01443-3242-4DF5-BC2F-46F2A560664A}" type="pres">
      <dgm:prSet presAssocID="{D4E0957D-2CA6-45B9-9C26-06EB9429D8A5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9B67D944-7B24-4564-93A1-F7C0C6EB655E}" type="pres">
      <dgm:prSet presAssocID="{D4E0957D-2CA6-45B9-9C26-06EB9429D8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40C51-A12A-4D91-9713-6264E4EB6AF7}" type="pres">
      <dgm:prSet presAssocID="{0D2FF582-ACA7-4B5B-BA7E-175A368A19A3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EEA08272-8116-4B99-BEFE-293DFFC5043E}" type="pres">
      <dgm:prSet presAssocID="{0D2FF582-ACA7-4B5B-BA7E-175A368A19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B73183-CDB5-4494-8FFC-864C31FECEFF}" type="pres">
      <dgm:prSet presAssocID="{C6E4E926-935D-4A91-88BC-53D619557612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9EE2DE4F-F4FD-4A75-9487-E9FB5DB3EFCE}" type="pres">
      <dgm:prSet presAssocID="{C6E4E926-935D-4A91-88BC-53D6195576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F3B863-3496-4B28-8821-AAB91485F65A}" srcId="{41A53640-F89E-43FF-B1D7-763567C31F1C}" destId="{C6E4E926-935D-4A91-88BC-53D619557612}" srcOrd="2" destOrd="0" parTransId="{94CDC47F-02D8-404F-9B33-71AD5830A3A2}" sibTransId="{89F54934-1417-4EE7-A9C0-2ECAF71FA074}"/>
    <dgm:cxn modelId="{57EBDEE5-FFCD-4B8E-9468-32EFB5EEA64C}" type="presOf" srcId="{0D2FF582-ACA7-4B5B-BA7E-175A368A19A3}" destId="{EEA08272-8116-4B99-BEFE-293DFFC5043E}" srcOrd="1" destOrd="0" presId="urn:microsoft.com/office/officeart/2005/8/layout/venn1"/>
    <dgm:cxn modelId="{896CD02F-5483-4FDF-B27E-31CE6DFA6E52}" type="presOf" srcId="{41A53640-F89E-43FF-B1D7-763567C31F1C}" destId="{F88AFF9E-63B8-408B-9E47-543F36704500}" srcOrd="0" destOrd="0" presId="urn:microsoft.com/office/officeart/2005/8/layout/venn1"/>
    <dgm:cxn modelId="{CAFD0E62-C677-4B28-B756-38FF3AA1C7BB}" srcId="{41A53640-F89E-43FF-B1D7-763567C31F1C}" destId="{0D2FF582-ACA7-4B5B-BA7E-175A368A19A3}" srcOrd="1" destOrd="0" parTransId="{E6F16A2C-7732-441D-8999-D4B951757D3F}" sibTransId="{7A2DB1C1-8316-4A3F-8CF0-D9EB9A0EF846}"/>
    <dgm:cxn modelId="{0BF7027B-74A0-436E-8F74-2FE4734D6629}" type="presOf" srcId="{D4E0957D-2CA6-45B9-9C26-06EB9429D8A5}" destId="{9B67D944-7B24-4564-93A1-F7C0C6EB655E}" srcOrd="1" destOrd="0" presId="urn:microsoft.com/office/officeart/2005/8/layout/venn1"/>
    <dgm:cxn modelId="{7CAC7985-EEEF-47E3-A09E-E70069CF1126}" srcId="{41A53640-F89E-43FF-B1D7-763567C31F1C}" destId="{D4E0957D-2CA6-45B9-9C26-06EB9429D8A5}" srcOrd="0" destOrd="0" parTransId="{05517713-F415-4AC5-9C52-241D552DDDA2}" sibTransId="{F86ED48F-BE09-43B6-A428-70A456EC8BC8}"/>
    <dgm:cxn modelId="{70C944A9-6499-4348-BDB2-B12AFDE006CE}" type="presOf" srcId="{0D2FF582-ACA7-4B5B-BA7E-175A368A19A3}" destId="{6AA40C51-A12A-4D91-9713-6264E4EB6AF7}" srcOrd="0" destOrd="0" presId="urn:microsoft.com/office/officeart/2005/8/layout/venn1"/>
    <dgm:cxn modelId="{46C62EC1-6974-418E-9060-481260FD2840}" type="presOf" srcId="{C6E4E926-935D-4A91-88BC-53D619557612}" destId="{9EE2DE4F-F4FD-4A75-9487-E9FB5DB3EFCE}" srcOrd="1" destOrd="0" presId="urn:microsoft.com/office/officeart/2005/8/layout/venn1"/>
    <dgm:cxn modelId="{587EDEDF-230B-4957-8763-78AC05535B4C}" type="presOf" srcId="{C6E4E926-935D-4A91-88BC-53D619557612}" destId="{0BB73183-CDB5-4494-8FFC-864C31FECEFF}" srcOrd="0" destOrd="0" presId="urn:microsoft.com/office/officeart/2005/8/layout/venn1"/>
    <dgm:cxn modelId="{383D516B-A1EE-4A14-960E-D70CBF128859}" type="presOf" srcId="{D4E0957D-2CA6-45B9-9C26-06EB9429D8A5}" destId="{56B01443-3242-4DF5-BC2F-46F2A560664A}" srcOrd="0" destOrd="0" presId="urn:microsoft.com/office/officeart/2005/8/layout/venn1"/>
    <dgm:cxn modelId="{AE4B8428-CF92-4753-A76D-20AEB095E3EA}" type="presParOf" srcId="{F88AFF9E-63B8-408B-9E47-543F36704500}" destId="{56B01443-3242-4DF5-BC2F-46F2A560664A}" srcOrd="0" destOrd="0" presId="urn:microsoft.com/office/officeart/2005/8/layout/venn1"/>
    <dgm:cxn modelId="{3F6A8B61-C402-4267-9138-558382ADE181}" type="presParOf" srcId="{F88AFF9E-63B8-408B-9E47-543F36704500}" destId="{9B67D944-7B24-4564-93A1-F7C0C6EB655E}" srcOrd="1" destOrd="0" presId="urn:microsoft.com/office/officeart/2005/8/layout/venn1"/>
    <dgm:cxn modelId="{73086836-79E0-4407-8229-153BAF96282B}" type="presParOf" srcId="{F88AFF9E-63B8-408B-9E47-543F36704500}" destId="{6AA40C51-A12A-4D91-9713-6264E4EB6AF7}" srcOrd="2" destOrd="0" presId="urn:microsoft.com/office/officeart/2005/8/layout/venn1"/>
    <dgm:cxn modelId="{8EC837E6-7B73-48FB-9E5A-80BBC137B92B}" type="presParOf" srcId="{F88AFF9E-63B8-408B-9E47-543F36704500}" destId="{EEA08272-8116-4B99-BEFE-293DFFC5043E}" srcOrd="3" destOrd="0" presId="urn:microsoft.com/office/officeart/2005/8/layout/venn1"/>
    <dgm:cxn modelId="{9204184F-71DA-427E-B955-B61B26E9E308}" type="presParOf" srcId="{F88AFF9E-63B8-408B-9E47-543F36704500}" destId="{0BB73183-CDB5-4494-8FFC-864C31FECEFF}" srcOrd="4" destOrd="0" presId="urn:microsoft.com/office/officeart/2005/8/layout/venn1"/>
    <dgm:cxn modelId="{D532BE47-2DE2-4481-B4AF-F6CD279FC826}" type="presParOf" srcId="{F88AFF9E-63B8-408B-9E47-543F36704500}" destId="{9EE2DE4F-F4FD-4A75-9487-E9FB5DB3EFC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E9E9B-335F-4091-8526-6F33D10B0369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F5AE6110-ED8F-4771-B78B-F9840621E22A}">
      <dgm:prSet custT="1"/>
      <dgm:spPr/>
      <dgm:t>
        <a:bodyPr/>
        <a:lstStyle/>
        <a:p>
          <a:pPr rtl="0"/>
          <a:r>
            <a:rPr lang="zh-TW" sz="4000" dirty="0"/>
            <a:t>要領一</a:t>
          </a:r>
          <a:endParaRPr lang="en-US" sz="4000" dirty="0"/>
        </a:p>
      </dgm:t>
    </dgm:pt>
    <dgm:pt modelId="{A5B97013-7D43-449A-858D-51011F3D9D61}" type="parTrans" cxnId="{C4989BB8-8CAF-4CF9-8B02-E5C733E58174}">
      <dgm:prSet/>
      <dgm:spPr/>
      <dgm:t>
        <a:bodyPr/>
        <a:lstStyle/>
        <a:p>
          <a:endParaRPr lang="zh-TW" altLang="en-US"/>
        </a:p>
      </dgm:t>
    </dgm:pt>
    <dgm:pt modelId="{2614F20A-8D4C-417B-970A-250E59D5F935}" type="sibTrans" cxnId="{C4989BB8-8CAF-4CF9-8B02-E5C733E58174}">
      <dgm:prSet/>
      <dgm:spPr/>
      <dgm:t>
        <a:bodyPr/>
        <a:lstStyle/>
        <a:p>
          <a:endParaRPr lang="zh-TW" altLang="en-US"/>
        </a:p>
      </dgm:t>
    </dgm:pt>
    <dgm:pt modelId="{C130C781-3E77-4AF6-B7D1-3FFB4B5ED57C}">
      <dgm:prSet custT="1"/>
      <dgm:spPr/>
      <dgm:t>
        <a:bodyPr/>
        <a:lstStyle/>
        <a:p>
          <a:pPr rtl="0"/>
          <a:r>
            <a:rPr lang="zh-TW" altLang="en-US" sz="2400" dirty="0">
              <a:solidFill>
                <a:srgbClr val="FF0000"/>
              </a:solidFill>
            </a:rPr>
            <a:t>主動為先</a:t>
          </a:r>
          <a:r>
            <a:rPr lang="zh-TW" altLang="en-US" sz="2400" dirty="0"/>
            <a:t>。</a:t>
          </a:r>
        </a:p>
      </dgm:t>
    </dgm:pt>
    <dgm:pt modelId="{13F5C3E7-17F7-451A-BFD8-39003CBA0FB4}" type="parTrans" cxnId="{142D3E0A-69D3-4E2D-BF5A-D70E73AD61A8}">
      <dgm:prSet/>
      <dgm:spPr/>
      <dgm:t>
        <a:bodyPr/>
        <a:lstStyle/>
        <a:p>
          <a:endParaRPr lang="zh-TW" altLang="en-US"/>
        </a:p>
      </dgm:t>
    </dgm:pt>
    <dgm:pt modelId="{7DCB78D5-5DAA-44E3-A4C6-5D4A4B72D9B2}" type="sibTrans" cxnId="{142D3E0A-69D3-4E2D-BF5A-D70E73AD61A8}">
      <dgm:prSet/>
      <dgm:spPr/>
      <dgm:t>
        <a:bodyPr/>
        <a:lstStyle/>
        <a:p>
          <a:endParaRPr lang="zh-TW" altLang="en-US"/>
        </a:p>
      </dgm:t>
    </dgm:pt>
    <dgm:pt modelId="{C7306292-C9AE-4E30-AD21-7740ECF65A5C}">
      <dgm:prSet custT="1"/>
      <dgm:spPr/>
      <dgm:t>
        <a:bodyPr/>
        <a:lstStyle/>
        <a:p>
          <a:pPr rtl="0"/>
          <a:r>
            <a:rPr lang="zh-TW" sz="4000" dirty="0"/>
            <a:t>要領二</a:t>
          </a:r>
          <a:endParaRPr lang="en-US" sz="4000" dirty="0"/>
        </a:p>
      </dgm:t>
    </dgm:pt>
    <dgm:pt modelId="{C58D55CE-0C1C-4EFF-9B56-5C7480775A17}" type="parTrans" cxnId="{FF6E1EB4-0DA9-4BDF-B9E1-ED86E593DC9A}">
      <dgm:prSet/>
      <dgm:spPr/>
      <dgm:t>
        <a:bodyPr/>
        <a:lstStyle/>
        <a:p>
          <a:endParaRPr lang="zh-TW" altLang="en-US"/>
        </a:p>
      </dgm:t>
    </dgm:pt>
    <dgm:pt modelId="{EAE698B4-8A2D-4629-96CD-E99474642487}" type="sibTrans" cxnId="{FF6E1EB4-0DA9-4BDF-B9E1-ED86E593DC9A}">
      <dgm:prSet/>
      <dgm:spPr/>
      <dgm:t>
        <a:bodyPr/>
        <a:lstStyle/>
        <a:p>
          <a:endParaRPr lang="zh-TW" altLang="en-US"/>
        </a:p>
      </dgm:t>
    </dgm:pt>
    <dgm:pt modelId="{51F210C9-4524-4CA7-8EAC-826CF55852F8}">
      <dgm:prSet custT="1"/>
      <dgm:spPr/>
      <dgm:t>
        <a:bodyPr/>
        <a:lstStyle/>
        <a:p>
          <a:pPr rtl="0"/>
          <a:r>
            <a:rPr lang="zh-TW" sz="2400" dirty="0"/>
            <a:t>打招呼的距離，為大約距離</a:t>
          </a:r>
          <a:r>
            <a:rPr lang="en-US" sz="2400" dirty="0">
              <a:solidFill>
                <a:srgbClr val="FF0000"/>
              </a:solidFill>
            </a:rPr>
            <a:t>3</a:t>
          </a:r>
          <a:r>
            <a:rPr lang="zh-TW" sz="2400" dirty="0">
              <a:solidFill>
                <a:srgbClr val="FF0000"/>
              </a:solidFill>
            </a:rPr>
            <a:t>步</a:t>
          </a:r>
          <a:r>
            <a:rPr lang="zh-TW" sz="2400" dirty="0"/>
            <a:t>左右。</a:t>
          </a:r>
        </a:p>
      </dgm:t>
    </dgm:pt>
    <dgm:pt modelId="{1793904A-BF0C-458E-8765-B665FBFF7F65}" type="parTrans" cxnId="{10C62034-360C-448E-A720-0D028CA971F8}">
      <dgm:prSet/>
      <dgm:spPr/>
      <dgm:t>
        <a:bodyPr/>
        <a:lstStyle/>
        <a:p>
          <a:endParaRPr lang="zh-TW" altLang="en-US"/>
        </a:p>
      </dgm:t>
    </dgm:pt>
    <dgm:pt modelId="{6D6B08AB-74D6-4CAA-85FA-4C2CC9329D51}" type="sibTrans" cxnId="{10C62034-360C-448E-A720-0D028CA971F8}">
      <dgm:prSet/>
      <dgm:spPr/>
      <dgm:t>
        <a:bodyPr/>
        <a:lstStyle/>
        <a:p>
          <a:endParaRPr lang="zh-TW" altLang="en-US"/>
        </a:p>
      </dgm:t>
    </dgm:pt>
    <dgm:pt modelId="{64EC62DD-2F96-44F6-9FC8-72ACABC00623}">
      <dgm:prSet custT="1"/>
      <dgm:spPr/>
      <dgm:t>
        <a:bodyPr/>
        <a:lstStyle/>
        <a:p>
          <a:pPr rtl="0"/>
          <a:r>
            <a:rPr lang="zh-TW" sz="4000" dirty="0"/>
            <a:t>要領三</a:t>
          </a:r>
          <a:endParaRPr lang="en-US" sz="4000" dirty="0"/>
        </a:p>
      </dgm:t>
    </dgm:pt>
    <dgm:pt modelId="{B7B42019-CAF6-45EA-8EFB-1398ED3E9C68}" type="parTrans" cxnId="{88FE289F-AF25-4F52-9434-78CC39CE738E}">
      <dgm:prSet/>
      <dgm:spPr/>
      <dgm:t>
        <a:bodyPr/>
        <a:lstStyle/>
        <a:p>
          <a:endParaRPr lang="zh-TW" altLang="en-US"/>
        </a:p>
      </dgm:t>
    </dgm:pt>
    <dgm:pt modelId="{E9CF4A53-BF95-4A93-AF99-4746D3DCEE53}" type="sibTrans" cxnId="{88FE289F-AF25-4F52-9434-78CC39CE738E}">
      <dgm:prSet/>
      <dgm:spPr/>
      <dgm:t>
        <a:bodyPr/>
        <a:lstStyle/>
        <a:p>
          <a:endParaRPr lang="zh-TW" altLang="en-US"/>
        </a:p>
      </dgm:t>
    </dgm:pt>
    <dgm:pt modelId="{A7290634-47A0-45D5-8F07-FB82B42ECCE5}">
      <dgm:prSet custT="1"/>
      <dgm:spPr/>
      <dgm:t>
        <a:bodyPr/>
        <a:lstStyle/>
        <a:p>
          <a:pPr rtl="0"/>
          <a:r>
            <a:rPr lang="zh-TW" altLang="en-US" sz="2400" dirty="0"/>
            <a:t>打招呼的聲音與用詞。</a:t>
          </a:r>
        </a:p>
      </dgm:t>
    </dgm:pt>
    <dgm:pt modelId="{DA3FBDE4-E44B-4A28-86ED-7809F62DC17A}" type="parTrans" cxnId="{4F309BAC-89C1-4C13-8745-784C6787B41F}">
      <dgm:prSet/>
      <dgm:spPr/>
      <dgm:t>
        <a:bodyPr/>
        <a:lstStyle/>
        <a:p>
          <a:endParaRPr lang="zh-TW" altLang="en-US"/>
        </a:p>
      </dgm:t>
    </dgm:pt>
    <dgm:pt modelId="{75BCA491-FD8F-4A82-9E75-B45DD26AFD5B}" type="sibTrans" cxnId="{4F309BAC-89C1-4C13-8745-784C6787B41F}">
      <dgm:prSet/>
      <dgm:spPr/>
      <dgm:t>
        <a:bodyPr/>
        <a:lstStyle/>
        <a:p>
          <a:endParaRPr lang="zh-TW" altLang="en-US"/>
        </a:p>
      </dgm:t>
    </dgm:pt>
    <dgm:pt modelId="{E3ABEFC0-9275-4DAF-9445-1151A8784641}">
      <dgm:prSet custT="1"/>
      <dgm:spPr/>
      <dgm:t>
        <a:bodyPr/>
        <a:lstStyle/>
        <a:p>
          <a:pPr rtl="0"/>
          <a:r>
            <a:rPr lang="zh-TW" sz="4000" dirty="0"/>
            <a:t>要領四</a:t>
          </a:r>
          <a:endParaRPr lang="en-US" sz="4000" dirty="0"/>
        </a:p>
      </dgm:t>
    </dgm:pt>
    <dgm:pt modelId="{01429F70-2EA2-4ADE-AE8A-30B2BD6BA419}" type="parTrans" cxnId="{4B1697A8-9955-49D4-AF6E-D45668007FF1}">
      <dgm:prSet/>
      <dgm:spPr/>
      <dgm:t>
        <a:bodyPr/>
        <a:lstStyle/>
        <a:p>
          <a:endParaRPr lang="zh-TW" altLang="en-US"/>
        </a:p>
      </dgm:t>
    </dgm:pt>
    <dgm:pt modelId="{E34AB9C9-A7B5-4810-84A9-948884666B43}" type="sibTrans" cxnId="{4B1697A8-9955-49D4-AF6E-D45668007FF1}">
      <dgm:prSet/>
      <dgm:spPr/>
      <dgm:t>
        <a:bodyPr/>
        <a:lstStyle/>
        <a:p>
          <a:endParaRPr lang="zh-TW" altLang="en-US"/>
        </a:p>
      </dgm:t>
    </dgm:pt>
    <dgm:pt modelId="{5D7F5F4D-B3A1-4C74-A7F9-F1EF4D7C9AE6}">
      <dgm:prSet custT="1"/>
      <dgm:spPr/>
      <dgm:t>
        <a:bodyPr/>
        <a:lstStyle/>
        <a:p>
          <a:pPr rtl="0"/>
          <a:r>
            <a:rPr lang="zh-TW" altLang="en-US" sz="2400" dirty="0">
              <a:solidFill>
                <a:srgbClr val="FF0000"/>
              </a:solidFill>
            </a:rPr>
            <a:t>點頭與微笑</a:t>
          </a:r>
          <a:r>
            <a:rPr lang="zh-TW" altLang="en-US" sz="2400" dirty="0"/>
            <a:t>。</a:t>
          </a:r>
        </a:p>
      </dgm:t>
    </dgm:pt>
    <dgm:pt modelId="{83881AA4-153A-472A-8587-07540B6BD467}" type="parTrans" cxnId="{19E0A8B9-9889-4431-8FDA-C07F250E891E}">
      <dgm:prSet/>
      <dgm:spPr/>
      <dgm:t>
        <a:bodyPr/>
        <a:lstStyle/>
        <a:p>
          <a:endParaRPr lang="zh-TW" altLang="en-US"/>
        </a:p>
      </dgm:t>
    </dgm:pt>
    <dgm:pt modelId="{643AE521-CD22-4144-8A25-EBF0B0B124F0}" type="sibTrans" cxnId="{19E0A8B9-9889-4431-8FDA-C07F250E891E}">
      <dgm:prSet/>
      <dgm:spPr/>
      <dgm:t>
        <a:bodyPr/>
        <a:lstStyle/>
        <a:p>
          <a:endParaRPr lang="zh-TW" altLang="en-US"/>
        </a:p>
      </dgm:t>
    </dgm:pt>
    <dgm:pt modelId="{DFC7B85F-37F0-4F73-B803-E0DC03312BC3}">
      <dgm:prSet custT="1"/>
      <dgm:spPr/>
      <dgm:t>
        <a:bodyPr/>
        <a:lstStyle/>
        <a:p>
          <a:pPr rtl="0"/>
          <a:r>
            <a:rPr lang="zh-TW" altLang="en-US" sz="2400" dirty="0"/>
            <a:t>例如：</a:t>
          </a:r>
          <a:r>
            <a:rPr lang="zh-TW" altLang="en-US" sz="2400" dirty="0">
              <a:solidFill>
                <a:srgbClr val="FF0000"/>
              </a:solidFill>
            </a:rPr>
            <a:t>早安、午安、晚安、您好</a:t>
          </a:r>
          <a:r>
            <a:rPr lang="zh-TW" altLang="en-US" sz="2400" dirty="0"/>
            <a:t>。</a:t>
          </a:r>
        </a:p>
      </dgm:t>
    </dgm:pt>
    <dgm:pt modelId="{B55B5739-1776-4411-96F7-DA49CA2AC5F4}" type="parTrans" cxnId="{7DB861F8-D11C-4F19-A280-666F7DDB6C27}">
      <dgm:prSet/>
      <dgm:spPr/>
      <dgm:t>
        <a:bodyPr/>
        <a:lstStyle/>
        <a:p>
          <a:endParaRPr lang="zh-TW" altLang="en-US"/>
        </a:p>
      </dgm:t>
    </dgm:pt>
    <dgm:pt modelId="{C9D79CE9-DC0D-4669-B43F-50B6B6EF4031}" type="sibTrans" cxnId="{7DB861F8-D11C-4F19-A280-666F7DDB6C27}">
      <dgm:prSet/>
      <dgm:spPr/>
      <dgm:t>
        <a:bodyPr/>
        <a:lstStyle/>
        <a:p>
          <a:endParaRPr lang="zh-TW" altLang="en-US"/>
        </a:p>
      </dgm:t>
    </dgm:pt>
    <dgm:pt modelId="{ABE2BB65-6CAF-4E6E-B446-BA4093D07BA0}" type="pres">
      <dgm:prSet presAssocID="{88EE9E9B-335F-4091-8526-6F33D10B0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732485-EBC3-4696-82D7-F0CB72B43AE6}" type="pres">
      <dgm:prSet presAssocID="{F5AE6110-ED8F-4771-B78B-F9840621E22A}" presName="linNode" presStyleCnt="0"/>
      <dgm:spPr/>
    </dgm:pt>
    <dgm:pt modelId="{973BA304-B2C7-4B6B-A96E-8E12AA6E920A}" type="pres">
      <dgm:prSet presAssocID="{F5AE6110-ED8F-4771-B78B-F9840621E22A}" presName="parentText" presStyleLbl="node1" presStyleIdx="0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43DB9-E5A9-48A4-9382-A95922E00C05}" type="pres">
      <dgm:prSet presAssocID="{F5AE6110-ED8F-4771-B78B-F9840621E22A}" presName="descendantText" presStyleLbl="alignAccFollowNode1" presStyleIdx="0" presStyleCnt="4" custScaleX="1105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99B1A-33A5-4832-998E-9552442955EA}" type="pres">
      <dgm:prSet presAssocID="{2614F20A-8D4C-417B-970A-250E59D5F935}" presName="sp" presStyleCnt="0"/>
      <dgm:spPr/>
    </dgm:pt>
    <dgm:pt modelId="{7BF2D111-77F4-4151-AA55-843EB6008550}" type="pres">
      <dgm:prSet presAssocID="{C7306292-C9AE-4E30-AD21-7740ECF65A5C}" presName="linNode" presStyleCnt="0"/>
      <dgm:spPr/>
    </dgm:pt>
    <dgm:pt modelId="{233B4A40-5900-473F-AD42-A822A41D1A32}" type="pres">
      <dgm:prSet presAssocID="{C7306292-C9AE-4E30-AD21-7740ECF65A5C}" presName="parentText" presStyleLbl="node1" presStyleIdx="1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AEFC79-4F98-44EB-92B4-C146C0BC5B47}" type="pres">
      <dgm:prSet presAssocID="{C7306292-C9AE-4E30-AD21-7740ECF65A5C}" presName="descendantText" presStyleLbl="alignAccFollowNode1" presStyleIdx="1" presStyleCnt="4" custScaleX="1105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47EC7A-8CA4-44F1-A3D4-B68E1BDE7B01}" type="pres">
      <dgm:prSet presAssocID="{EAE698B4-8A2D-4629-96CD-E99474642487}" presName="sp" presStyleCnt="0"/>
      <dgm:spPr/>
    </dgm:pt>
    <dgm:pt modelId="{C166BFBA-E7BB-4783-8F09-F12181B66412}" type="pres">
      <dgm:prSet presAssocID="{64EC62DD-2F96-44F6-9FC8-72ACABC00623}" presName="linNode" presStyleCnt="0"/>
      <dgm:spPr/>
    </dgm:pt>
    <dgm:pt modelId="{8C13D972-F85F-44A2-B83B-7EBADD4320C7}" type="pres">
      <dgm:prSet presAssocID="{64EC62DD-2F96-44F6-9FC8-72ACABC00623}" presName="parentText" presStyleLbl="node1" presStyleIdx="2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B1521F-AD90-4EA5-888C-3B32BDDD8A53}" type="pres">
      <dgm:prSet presAssocID="{64EC62DD-2F96-44F6-9FC8-72ACABC00623}" presName="descendantText" presStyleLbl="alignAccFollowNode1" presStyleIdx="2" presStyleCnt="4" custScaleX="1105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05450-62EE-4163-B2BE-DFC14AD9E407}" type="pres">
      <dgm:prSet presAssocID="{E9CF4A53-BF95-4A93-AF99-4746D3DCEE53}" presName="sp" presStyleCnt="0"/>
      <dgm:spPr/>
    </dgm:pt>
    <dgm:pt modelId="{F70BB0E8-76A3-4D22-8B20-E6E1EEA6713B}" type="pres">
      <dgm:prSet presAssocID="{E3ABEFC0-9275-4DAF-9445-1151A8784641}" presName="linNode" presStyleCnt="0"/>
      <dgm:spPr/>
    </dgm:pt>
    <dgm:pt modelId="{F30946C7-9B5C-4FCC-AF42-6E8FF1F2A1FA}" type="pres">
      <dgm:prSet presAssocID="{E3ABEFC0-9275-4DAF-9445-1151A8784641}" presName="parentText" presStyleLbl="node1" presStyleIdx="3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CAA979-ED35-469E-8E22-CD278339312C}" type="pres">
      <dgm:prSet presAssocID="{E3ABEFC0-9275-4DAF-9445-1151A8784641}" presName="descendantText" presStyleLbl="alignAccFollowNode1" presStyleIdx="3" presStyleCnt="4" custScaleX="1105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1DDF5A-2737-4134-8404-4D7F1E496218}" type="presOf" srcId="{C7306292-C9AE-4E30-AD21-7740ECF65A5C}" destId="{233B4A40-5900-473F-AD42-A822A41D1A32}" srcOrd="0" destOrd="0" presId="urn:microsoft.com/office/officeart/2005/8/layout/vList5"/>
    <dgm:cxn modelId="{8FB60350-0261-4FA0-9F54-4A6D6C7EB4D1}" type="presOf" srcId="{C130C781-3E77-4AF6-B7D1-3FFB4B5ED57C}" destId="{95943DB9-E5A9-48A4-9382-A95922E00C05}" srcOrd="0" destOrd="0" presId="urn:microsoft.com/office/officeart/2005/8/layout/vList5"/>
    <dgm:cxn modelId="{8A74A5F3-52F4-49FB-9E16-3C0998F094E8}" type="presOf" srcId="{5D7F5F4D-B3A1-4C74-A7F9-F1EF4D7C9AE6}" destId="{ECCAA979-ED35-469E-8E22-CD278339312C}" srcOrd="0" destOrd="0" presId="urn:microsoft.com/office/officeart/2005/8/layout/vList5"/>
    <dgm:cxn modelId="{7DB861F8-D11C-4F19-A280-666F7DDB6C27}" srcId="{64EC62DD-2F96-44F6-9FC8-72ACABC00623}" destId="{DFC7B85F-37F0-4F73-B803-E0DC03312BC3}" srcOrd="1" destOrd="0" parTransId="{B55B5739-1776-4411-96F7-DA49CA2AC5F4}" sibTransId="{C9D79CE9-DC0D-4669-B43F-50B6B6EF4031}"/>
    <dgm:cxn modelId="{10C62034-360C-448E-A720-0D028CA971F8}" srcId="{C7306292-C9AE-4E30-AD21-7740ECF65A5C}" destId="{51F210C9-4524-4CA7-8EAC-826CF55852F8}" srcOrd="0" destOrd="0" parTransId="{1793904A-BF0C-458E-8765-B665FBFF7F65}" sibTransId="{6D6B08AB-74D6-4CAA-85FA-4C2CC9329D51}"/>
    <dgm:cxn modelId="{88FE289F-AF25-4F52-9434-78CC39CE738E}" srcId="{88EE9E9B-335F-4091-8526-6F33D10B0369}" destId="{64EC62DD-2F96-44F6-9FC8-72ACABC00623}" srcOrd="2" destOrd="0" parTransId="{B7B42019-CAF6-45EA-8EFB-1398ED3E9C68}" sibTransId="{E9CF4A53-BF95-4A93-AF99-4746D3DCEE53}"/>
    <dgm:cxn modelId="{40608B20-F956-4B83-95C8-6E6C05C947D0}" type="presOf" srcId="{88EE9E9B-335F-4091-8526-6F33D10B0369}" destId="{ABE2BB65-6CAF-4E6E-B446-BA4093D07BA0}" srcOrd="0" destOrd="0" presId="urn:microsoft.com/office/officeart/2005/8/layout/vList5"/>
    <dgm:cxn modelId="{45249346-3940-4316-8814-7F3E8E55D1DC}" type="presOf" srcId="{51F210C9-4524-4CA7-8EAC-826CF55852F8}" destId="{8FAEFC79-4F98-44EB-92B4-C146C0BC5B47}" srcOrd="0" destOrd="0" presId="urn:microsoft.com/office/officeart/2005/8/layout/vList5"/>
    <dgm:cxn modelId="{42603EA0-7BFC-444F-83E9-D13BE7508EB0}" type="presOf" srcId="{A7290634-47A0-45D5-8F07-FB82B42ECCE5}" destId="{E6B1521F-AD90-4EA5-888C-3B32BDDD8A53}" srcOrd="0" destOrd="0" presId="urn:microsoft.com/office/officeart/2005/8/layout/vList5"/>
    <dgm:cxn modelId="{A55C60B2-1B7D-4336-A27F-4B7013A215EE}" type="presOf" srcId="{E3ABEFC0-9275-4DAF-9445-1151A8784641}" destId="{F30946C7-9B5C-4FCC-AF42-6E8FF1F2A1FA}" srcOrd="0" destOrd="0" presId="urn:microsoft.com/office/officeart/2005/8/layout/vList5"/>
    <dgm:cxn modelId="{4F309BAC-89C1-4C13-8745-784C6787B41F}" srcId="{64EC62DD-2F96-44F6-9FC8-72ACABC00623}" destId="{A7290634-47A0-45D5-8F07-FB82B42ECCE5}" srcOrd="0" destOrd="0" parTransId="{DA3FBDE4-E44B-4A28-86ED-7809F62DC17A}" sibTransId="{75BCA491-FD8F-4A82-9E75-B45DD26AFD5B}"/>
    <dgm:cxn modelId="{FF6E1EB4-0DA9-4BDF-B9E1-ED86E593DC9A}" srcId="{88EE9E9B-335F-4091-8526-6F33D10B0369}" destId="{C7306292-C9AE-4E30-AD21-7740ECF65A5C}" srcOrd="1" destOrd="0" parTransId="{C58D55CE-0C1C-4EFF-9B56-5C7480775A17}" sibTransId="{EAE698B4-8A2D-4629-96CD-E99474642487}"/>
    <dgm:cxn modelId="{9967680F-A057-4FDC-8847-17E6A45CC7F0}" type="presOf" srcId="{F5AE6110-ED8F-4771-B78B-F9840621E22A}" destId="{973BA304-B2C7-4B6B-A96E-8E12AA6E920A}" srcOrd="0" destOrd="0" presId="urn:microsoft.com/office/officeart/2005/8/layout/vList5"/>
    <dgm:cxn modelId="{4E785BB6-BA5C-40AF-81C5-118461806169}" type="presOf" srcId="{64EC62DD-2F96-44F6-9FC8-72ACABC00623}" destId="{8C13D972-F85F-44A2-B83B-7EBADD4320C7}" srcOrd="0" destOrd="0" presId="urn:microsoft.com/office/officeart/2005/8/layout/vList5"/>
    <dgm:cxn modelId="{19E0A8B9-9889-4431-8FDA-C07F250E891E}" srcId="{E3ABEFC0-9275-4DAF-9445-1151A8784641}" destId="{5D7F5F4D-B3A1-4C74-A7F9-F1EF4D7C9AE6}" srcOrd="0" destOrd="0" parTransId="{83881AA4-153A-472A-8587-07540B6BD467}" sibTransId="{643AE521-CD22-4144-8A25-EBF0B0B124F0}"/>
    <dgm:cxn modelId="{C4989BB8-8CAF-4CF9-8B02-E5C733E58174}" srcId="{88EE9E9B-335F-4091-8526-6F33D10B0369}" destId="{F5AE6110-ED8F-4771-B78B-F9840621E22A}" srcOrd="0" destOrd="0" parTransId="{A5B97013-7D43-449A-858D-51011F3D9D61}" sibTransId="{2614F20A-8D4C-417B-970A-250E59D5F935}"/>
    <dgm:cxn modelId="{142D3E0A-69D3-4E2D-BF5A-D70E73AD61A8}" srcId="{F5AE6110-ED8F-4771-B78B-F9840621E22A}" destId="{C130C781-3E77-4AF6-B7D1-3FFB4B5ED57C}" srcOrd="0" destOrd="0" parTransId="{13F5C3E7-17F7-451A-BFD8-39003CBA0FB4}" sibTransId="{7DCB78D5-5DAA-44E3-A4C6-5D4A4B72D9B2}"/>
    <dgm:cxn modelId="{BF4682AC-0FEF-4969-A431-077FD06943C8}" type="presOf" srcId="{DFC7B85F-37F0-4F73-B803-E0DC03312BC3}" destId="{E6B1521F-AD90-4EA5-888C-3B32BDDD8A53}" srcOrd="0" destOrd="1" presId="urn:microsoft.com/office/officeart/2005/8/layout/vList5"/>
    <dgm:cxn modelId="{4B1697A8-9955-49D4-AF6E-D45668007FF1}" srcId="{88EE9E9B-335F-4091-8526-6F33D10B0369}" destId="{E3ABEFC0-9275-4DAF-9445-1151A8784641}" srcOrd="3" destOrd="0" parTransId="{01429F70-2EA2-4ADE-AE8A-30B2BD6BA419}" sibTransId="{E34AB9C9-A7B5-4810-84A9-948884666B43}"/>
    <dgm:cxn modelId="{95C1FC5F-1C1E-4C26-8B4A-490F24F5F578}" type="presParOf" srcId="{ABE2BB65-6CAF-4E6E-B446-BA4093D07BA0}" destId="{31732485-EBC3-4696-82D7-F0CB72B43AE6}" srcOrd="0" destOrd="0" presId="urn:microsoft.com/office/officeart/2005/8/layout/vList5"/>
    <dgm:cxn modelId="{278E16D9-2085-428F-B857-8BC3DFB6B19C}" type="presParOf" srcId="{31732485-EBC3-4696-82D7-F0CB72B43AE6}" destId="{973BA304-B2C7-4B6B-A96E-8E12AA6E920A}" srcOrd="0" destOrd="0" presId="urn:microsoft.com/office/officeart/2005/8/layout/vList5"/>
    <dgm:cxn modelId="{377F337A-A720-42B1-A1C6-B25B99124BF3}" type="presParOf" srcId="{31732485-EBC3-4696-82D7-F0CB72B43AE6}" destId="{95943DB9-E5A9-48A4-9382-A95922E00C05}" srcOrd="1" destOrd="0" presId="urn:microsoft.com/office/officeart/2005/8/layout/vList5"/>
    <dgm:cxn modelId="{2EE62BF6-28F0-42D4-A441-94CC6699A47D}" type="presParOf" srcId="{ABE2BB65-6CAF-4E6E-B446-BA4093D07BA0}" destId="{10799B1A-33A5-4832-998E-9552442955EA}" srcOrd="1" destOrd="0" presId="urn:microsoft.com/office/officeart/2005/8/layout/vList5"/>
    <dgm:cxn modelId="{3C86FCF3-BA5F-4201-A247-A79293F00CA6}" type="presParOf" srcId="{ABE2BB65-6CAF-4E6E-B446-BA4093D07BA0}" destId="{7BF2D111-77F4-4151-AA55-843EB6008550}" srcOrd="2" destOrd="0" presId="urn:microsoft.com/office/officeart/2005/8/layout/vList5"/>
    <dgm:cxn modelId="{CB6A6D68-35E4-4BFB-838D-5EB2E1E1A580}" type="presParOf" srcId="{7BF2D111-77F4-4151-AA55-843EB6008550}" destId="{233B4A40-5900-473F-AD42-A822A41D1A32}" srcOrd="0" destOrd="0" presId="urn:microsoft.com/office/officeart/2005/8/layout/vList5"/>
    <dgm:cxn modelId="{788FDED7-A4B6-4335-A49B-5C50B5A319B7}" type="presParOf" srcId="{7BF2D111-77F4-4151-AA55-843EB6008550}" destId="{8FAEFC79-4F98-44EB-92B4-C146C0BC5B47}" srcOrd="1" destOrd="0" presId="urn:microsoft.com/office/officeart/2005/8/layout/vList5"/>
    <dgm:cxn modelId="{F0504959-715B-4B6A-B604-C33B80B16C27}" type="presParOf" srcId="{ABE2BB65-6CAF-4E6E-B446-BA4093D07BA0}" destId="{2147EC7A-8CA4-44F1-A3D4-B68E1BDE7B01}" srcOrd="3" destOrd="0" presId="urn:microsoft.com/office/officeart/2005/8/layout/vList5"/>
    <dgm:cxn modelId="{3377C83A-835C-44BA-8100-4ED1349C5CA6}" type="presParOf" srcId="{ABE2BB65-6CAF-4E6E-B446-BA4093D07BA0}" destId="{C166BFBA-E7BB-4783-8F09-F12181B66412}" srcOrd="4" destOrd="0" presId="urn:microsoft.com/office/officeart/2005/8/layout/vList5"/>
    <dgm:cxn modelId="{6388CE6B-DAF5-4D8F-A2A2-1533416CA48C}" type="presParOf" srcId="{C166BFBA-E7BB-4783-8F09-F12181B66412}" destId="{8C13D972-F85F-44A2-B83B-7EBADD4320C7}" srcOrd="0" destOrd="0" presId="urn:microsoft.com/office/officeart/2005/8/layout/vList5"/>
    <dgm:cxn modelId="{B76BA77D-7411-45A0-BD7A-4DE7BE5C350B}" type="presParOf" srcId="{C166BFBA-E7BB-4783-8F09-F12181B66412}" destId="{E6B1521F-AD90-4EA5-888C-3B32BDDD8A53}" srcOrd="1" destOrd="0" presId="urn:microsoft.com/office/officeart/2005/8/layout/vList5"/>
    <dgm:cxn modelId="{C9070C5D-D423-4468-BFA3-6924C55B2254}" type="presParOf" srcId="{ABE2BB65-6CAF-4E6E-B446-BA4093D07BA0}" destId="{40E05450-62EE-4163-B2BE-DFC14AD9E407}" srcOrd="5" destOrd="0" presId="urn:microsoft.com/office/officeart/2005/8/layout/vList5"/>
    <dgm:cxn modelId="{7F779642-85BB-4123-A71E-D4BB4110C1B1}" type="presParOf" srcId="{ABE2BB65-6CAF-4E6E-B446-BA4093D07BA0}" destId="{F70BB0E8-76A3-4D22-8B20-E6E1EEA6713B}" srcOrd="6" destOrd="0" presId="urn:microsoft.com/office/officeart/2005/8/layout/vList5"/>
    <dgm:cxn modelId="{7908803C-D39C-429D-8E47-94C93894D84E}" type="presParOf" srcId="{F70BB0E8-76A3-4D22-8B20-E6E1EEA6713B}" destId="{F30946C7-9B5C-4FCC-AF42-6E8FF1F2A1FA}" srcOrd="0" destOrd="0" presId="urn:microsoft.com/office/officeart/2005/8/layout/vList5"/>
    <dgm:cxn modelId="{3DDC8B79-AB1A-4C51-8580-ECCF2DA78F0D}" type="presParOf" srcId="{F70BB0E8-76A3-4D22-8B20-E6E1EEA6713B}" destId="{ECCAA979-ED35-469E-8E22-CD27833931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3C4D81-763E-4573-85ED-A79505F08008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BFCB1661-D441-4F7D-8909-92E4CD43A693}">
      <dgm:prSet phldrT="[文字]"/>
      <dgm:spPr/>
      <dgm:t>
        <a:bodyPr/>
        <a:lstStyle/>
        <a:p>
          <a:r>
            <a: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自我實現需要</a:t>
          </a:r>
        </a:p>
      </dgm:t>
    </dgm:pt>
    <dgm:pt modelId="{E501ABB0-96ED-4E67-9E45-BB65BD07D969}" type="parTrans" cxnId="{38C458F5-E243-4747-9481-AFDEE8810C3E}">
      <dgm:prSet/>
      <dgm:spPr/>
      <dgm:t>
        <a:bodyPr/>
        <a:lstStyle/>
        <a:p>
          <a:endParaRPr lang="zh-TW" altLang="en-US"/>
        </a:p>
      </dgm:t>
    </dgm:pt>
    <dgm:pt modelId="{65A215F3-77C1-442B-A177-1BF5651EE27E}" type="sibTrans" cxnId="{38C458F5-E243-4747-9481-AFDEE8810C3E}">
      <dgm:prSet/>
      <dgm:spPr/>
      <dgm:t>
        <a:bodyPr/>
        <a:lstStyle/>
        <a:p>
          <a:endParaRPr lang="zh-TW" altLang="en-US"/>
        </a:p>
      </dgm:t>
    </dgm:pt>
    <dgm:pt modelId="{2432C831-BEB9-4481-8ABD-39A3D4A4DC8F}">
      <dgm:prSet phldrT="[文字]"/>
      <dgm:spPr/>
      <dgm:t>
        <a:bodyPr/>
        <a:lstStyle/>
        <a:p>
          <a:r>
            <a: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安全需要</a:t>
          </a:r>
        </a:p>
      </dgm:t>
    </dgm:pt>
    <dgm:pt modelId="{8F49A4AA-1503-4737-89DC-5E0D5BD599C8}" type="parTrans" cxnId="{97C4A59B-1252-45C0-8623-00477A968F69}">
      <dgm:prSet/>
      <dgm:spPr/>
      <dgm:t>
        <a:bodyPr/>
        <a:lstStyle/>
        <a:p>
          <a:endParaRPr lang="zh-TW" altLang="en-US"/>
        </a:p>
      </dgm:t>
    </dgm:pt>
    <dgm:pt modelId="{F9A14C0A-5CFA-49CC-9A18-2550EB9ED9AE}" type="sibTrans" cxnId="{97C4A59B-1252-45C0-8623-00477A968F69}">
      <dgm:prSet/>
      <dgm:spPr/>
      <dgm:t>
        <a:bodyPr/>
        <a:lstStyle/>
        <a:p>
          <a:endParaRPr lang="zh-TW" altLang="en-US"/>
        </a:p>
      </dgm:t>
    </dgm:pt>
    <dgm:pt modelId="{E4D9A5F1-8CEA-4E09-8204-47768E731E1E}">
      <dgm:prSet phldrT="[文字]"/>
      <dgm:spPr/>
      <dgm:t>
        <a:bodyPr/>
        <a:lstStyle/>
        <a:p>
          <a:r>
            <a: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生理需要</a:t>
          </a:r>
        </a:p>
      </dgm:t>
    </dgm:pt>
    <dgm:pt modelId="{05A464FF-E31D-4F2B-BDD4-4620367FE81A}" type="parTrans" cxnId="{9731BF77-3C2E-4D90-9A5F-E08DED10E36D}">
      <dgm:prSet/>
      <dgm:spPr/>
      <dgm:t>
        <a:bodyPr/>
        <a:lstStyle/>
        <a:p>
          <a:endParaRPr lang="zh-TW" altLang="en-US"/>
        </a:p>
      </dgm:t>
    </dgm:pt>
    <dgm:pt modelId="{F76ACE65-5E17-401A-815A-014632902E84}" type="sibTrans" cxnId="{9731BF77-3C2E-4D90-9A5F-E08DED10E36D}">
      <dgm:prSet/>
      <dgm:spPr/>
      <dgm:t>
        <a:bodyPr/>
        <a:lstStyle/>
        <a:p>
          <a:endParaRPr lang="zh-TW" altLang="en-US"/>
        </a:p>
      </dgm:t>
    </dgm:pt>
    <dgm:pt modelId="{B8837FD6-04D0-472F-B272-AB7B124A03D2}">
      <dgm:prSet phldrT="[文字]"/>
      <dgm:spPr/>
      <dgm:t>
        <a:bodyPr/>
        <a:lstStyle/>
        <a:p>
          <a:r>
            <a: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社會歸屬需要</a:t>
          </a:r>
        </a:p>
      </dgm:t>
    </dgm:pt>
    <dgm:pt modelId="{769391BD-9437-4312-AD83-DD65CCBE0CD0}" type="parTrans" cxnId="{5884E816-0BF2-4894-B58F-87EF661A62C1}">
      <dgm:prSet/>
      <dgm:spPr/>
      <dgm:t>
        <a:bodyPr/>
        <a:lstStyle/>
        <a:p>
          <a:endParaRPr lang="zh-TW" altLang="en-US"/>
        </a:p>
      </dgm:t>
    </dgm:pt>
    <dgm:pt modelId="{E3273D9C-0910-4CB8-A618-C14AE3D55B2B}" type="sibTrans" cxnId="{5884E816-0BF2-4894-B58F-87EF661A62C1}">
      <dgm:prSet/>
      <dgm:spPr/>
      <dgm:t>
        <a:bodyPr/>
        <a:lstStyle/>
        <a:p>
          <a:endParaRPr lang="zh-TW" altLang="en-US"/>
        </a:p>
      </dgm:t>
    </dgm:pt>
    <dgm:pt modelId="{EBAA46D2-3CB1-4C2E-9F01-9BA4FE95DB72}">
      <dgm:prSet phldrT="[文字]"/>
      <dgm:spPr/>
      <dgm:t>
        <a:bodyPr/>
        <a:lstStyle/>
        <a:p>
          <a:r>
            <a: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尊重需要</a:t>
          </a:r>
        </a:p>
      </dgm:t>
    </dgm:pt>
    <dgm:pt modelId="{57CB9CEF-25D3-49B2-912C-F67060E1DB9D}" type="parTrans" cxnId="{1A6E77F7-A361-490F-BFD6-76D55E26AB04}">
      <dgm:prSet/>
      <dgm:spPr/>
      <dgm:t>
        <a:bodyPr/>
        <a:lstStyle/>
        <a:p>
          <a:endParaRPr lang="zh-TW" altLang="en-US"/>
        </a:p>
      </dgm:t>
    </dgm:pt>
    <dgm:pt modelId="{8D491EA4-39EF-46DF-AB33-62CEB6E22CCD}" type="sibTrans" cxnId="{1A6E77F7-A361-490F-BFD6-76D55E26AB04}">
      <dgm:prSet/>
      <dgm:spPr/>
      <dgm:t>
        <a:bodyPr/>
        <a:lstStyle/>
        <a:p>
          <a:endParaRPr lang="zh-TW" altLang="en-US"/>
        </a:p>
      </dgm:t>
    </dgm:pt>
    <dgm:pt modelId="{4C8301A6-4D13-4445-81BB-295F7017ECC7}" type="pres">
      <dgm:prSet presAssocID="{903C4D81-763E-4573-85ED-A79505F08008}" presName="Name0" presStyleCnt="0">
        <dgm:presLayoutVars>
          <dgm:dir/>
          <dgm:animLvl val="lvl"/>
          <dgm:resizeHandles val="exact"/>
        </dgm:presLayoutVars>
      </dgm:prSet>
      <dgm:spPr/>
    </dgm:pt>
    <dgm:pt modelId="{73E3ED71-2D1F-4832-AC53-6E0B879957CA}" type="pres">
      <dgm:prSet presAssocID="{BFCB1661-D441-4F7D-8909-92E4CD43A693}" presName="Name8" presStyleCnt="0"/>
      <dgm:spPr/>
    </dgm:pt>
    <dgm:pt modelId="{169E50E4-2E9C-4024-86FD-46C99C256609}" type="pres">
      <dgm:prSet presAssocID="{BFCB1661-D441-4F7D-8909-92E4CD43A69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92396E-6AC5-4C36-A6F2-D29F6DEE6DEE}" type="pres">
      <dgm:prSet presAssocID="{BFCB1661-D441-4F7D-8909-92E4CD43A6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940D36-69EA-468C-A458-28C842A6005A}" type="pres">
      <dgm:prSet presAssocID="{EBAA46D2-3CB1-4C2E-9F01-9BA4FE95DB72}" presName="Name8" presStyleCnt="0"/>
      <dgm:spPr/>
    </dgm:pt>
    <dgm:pt modelId="{3C28FD98-8911-4DAE-BD51-21ACE831CBB4}" type="pres">
      <dgm:prSet presAssocID="{EBAA46D2-3CB1-4C2E-9F01-9BA4FE95DB7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9768CE-B48A-4D31-B451-69EF4F852712}" type="pres">
      <dgm:prSet presAssocID="{EBAA46D2-3CB1-4C2E-9F01-9BA4FE95DB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0788B-4E2A-4802-ACFF-A7A261518659}" type="pres">
      <dgm:prSet presAssocID="{B8837FD6-04D0-472F-B272-AB7B124A03D2}" presName="Name8" presStyleCnt="0"/>
      <dgm:spPr/>
    </dgm:pt>
    <dgm:pt modelId="{A24E7D74-E8F7-4638-ABD8-5D3CC93D1933}" type="pres">
      <dgm:prSet presAssocID="{B8837FD6-04D0-472F-B272-AB7B124A03D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1C095-D123-4A14-82E8-AAE0D2E9450E}" type="pres">
      <dgm:prSet presAssocID="{B8837FD6-04D0-472F-B272-AB7B124A03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BF87BA-42B5-4714-B9E3-F1E9BE2B645A}" type="pres">
      <dgm:prSet presAssocID="{2432C831-BEB9-4481-8ABD-39A3D4A4DC8F}" presName="Name8" presStyleCnt="0"/>
      <dgm:spPr/>
    </dgm:pt>
    <dgm:pt modelId="{0A115FD5-708C-45F4-B0CA-B523BF8C8A4F}" type="pres">
      <dgm:prSet presAssocID="{2432C831-BEB9-4481-8ABD-39A3D4A4DC8F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41B5A1-6F67-46C3-AA70-5F5C9F3F9358}" type="pres">
      <dgm:prSet presAssocID="{2432C831-BEB9-4481-8ABD-39A3D4A4DC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0C706C-C198-47C9-BE1B-9CE34C6AA834}" type="pres">
      <dgm:prSet presAssocID="{E4D9A5F1-8CEA-4E09-8204-47768E731E1E}" presName="Name8" presStyleCnt="0"/>
      <dgm:spPr/>
    </dgm:pt>
    <dgm:pt modelId="{B0460AFC-5F44-4EE4-8835-8D6FB2606183}" type="pres">
      <dgm:prSet presAssocID="{E4D9A5F1-8CEA-4E09-8204-47768E731E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018FA-92B7-498A-8C51-BA6E1E46613D}" type="pres">
      <dgm:prSet presAssocID="{E4D9A5F1-8CEA-4E09-8204-47768E731E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9D82AB-A15B-49BD-8C0E-38206D730690}" type="presOf" srcId="{B8837FD6-04D0-472F-B272-AB7B124A03D2}" destId="{A24E7D74-E8F7-4638-ABD8-5D3CC93D1933}" srcOrd="0" destOrd="0" presId="urn:microsoft.com/office/officeart/2005/8/layout/pyramid1"/>
    <dgm:cxn modelId="{97C4A59B-1252-45C0-8623-00477A968F69}" srcId="{903C4D81-763E-4573-85ED-A79505F08008}" destId="{2432C831-BEB9-4481-8ABD-39A3D4A4DC8F}" srcOrd="3" destOrd="0" parTransId="{8F49A4AA-1503-4737-89DC-5E0D5BD599C8}" sibTransId="{F9A14C0A-5CFA-49CC-9A18-2550EB9ED9AE}"/>
    <dgm:cxn modelId="{9A7A4067-ECC1-410C-AE26-5FF7E0967E43}" type="presOf" srcId="{BFCB1661-D441-4F7D-8909-92E4CD43A693}" destId="{169E50E4-2E9C-4024-86FD-46C99C256609}" srcOrd="0" destOrd="0" presId="urn:microsoft.com/office/officeart/2005/8/layout/pyramid1"/>
    <dgm:cxn modelId="{DA4C0321-7C1D-4490-AE40-5A6A699BECC2}" type="presOf" srcId="{B8837FD6-04D0-472F-B272-AB7B124A03D2}" destId="{1901C095-D123-4A14-82E8-AAE0D2E9450E}" srcOrd="1" destOrd="0" presId="urn:microsoft.com/office/officeart/2005/8/layout/pyramid1"/>
    <dgm:cxn modelId="{7F7A0D89-AF7B-4B3A-8A39-E11B4285AF0B}" type="presOf" srcId="{EBAA46D2-3CB1-4C2E-9F01-9BA4FE95DB72}" destId="{209768CE-B48A-4D31-B451-69EF4F852712}" srcOrd="1" destOrd="0" presId="urn:microsoft.com/office/officeart/2005/8/layout/pyramid1"/>
    <dgm:cxn modelId="{AE8D9846-4A67-422F-A74C-2B87C12C875A}" type="presOf" srcId="{E4D9A5F1-8CEA-4E09-8204-47768E731E1E}" destId="{B0460AFC-5F44-4EE4-8835-8D6FB2606183}" srcOrd="0" destOrd="0" presId="urn:microsoft.com/office/officeart/2005/8/layout/pyramid1"/>
    <dgm:cxn modelId="{9731BF77-3C2E-4D90-9A5F-E08DED10E36D}" srcId="{903C4D81-763E-4573-85ED-A79505F08008}" destId="{E4D9A5F1-8CEA-4E09-8204-47768E731E1E}" srcOrd="4" destOrd="0" parTransId="{05A464FF-E31D-4F2B-BDD4-4620367FE81A}" sibTransId="{F76ACE65-5E17-401A-815A-014632902E84}"/>
    <dgm:cxn modelId="{38C458F5-E243-4747-9481-AFDEE8810C3E}" srcId="{903C4D81-763E-4573-85ED-A79505F08008}" destId="{BFCB1661-D441-4F7D-8909-92E4CD43A693}" srcOrd="0" destOrd="0" parTransId="{E501ABB0-96ED-4E67-9E45-BB65BD07D969}" sibTransId="{65A215F3-77C1-442B-A177-1BF5651EE27E}"/>
    <dgm:cxn modelId="{3F4B7C2A-E674-4130-A556-BD7A244FDF1A}" type="presOf" srcId="{BFCB1661-D441-4F7D-8909-92E4CD43A693}" destId="{E592396E-6AC5-4C36-A6F2-D29F6DEE6DEE}" srcOrd="1" destOrd="0" presId="urn:microsoft.com/office/officeart/2005/8/layout/pyramid1"/>
    <dgm:cxn modelId="{31BF05DA-7F46-4C74-AC4F-303B4D0C5AF6}" type="presOf" srcId="{2432C831-BEB9-4481-8ABD-39A3D4A4DC8F}" destId="{0A115FD5-708C-45F4-B0CA-B523BF8C8A4F}" srcOrd="0" destOrd="0" presId="urn:microsoft.com/office/officeart/2005/8/layout/pyramid1"/>
    <dgm:cxn modelId="{A02B65D7-A534-4633-8351-A11A921E025B}" type="presOf" srcId="{E4D9A5F1-8CEA-4E09-8204-47768E731E1E}" destId="{482018FA-92B7-498A-8C51-BA6E1E46613D}" srcOrd="1" destOrd="0" presId="urn:microsoft.com/office/officeart/2005/8/layout/pyramid1"/>
    <dgm:cxn modelId="{1A6E77F7-A361-490F-BFD6-76D55E26AB04}" srcId="{903C4D81-763E-4573-85ED-A79505F08008}" destId="{EBAA46D2-3CB1-4C2E-9F01-9BA4FE95DB72}" srcOrd="1" destOrd="0" parTransId="{57CB9CEF-25D3-49B2-912C-F67060E1DB9D}" sibTransId="{8D491EA4-39EF-46DF-AB33-62CEB6E22CCD}"/>
    <dgm:cxn modelId="{5884E816-0BF2-4894-B58F-87EF661A62C1}" srcId="{903C4D81-763E-4573-85ED-A79505F08008}" destId="{B8837FD6-04D0-472F-B272-AB7B124A03D2}" srcOrd="2" destOrd="0" parTransId="{769391BD-9437-4312-AD83-DD65CCBE0CD0}" sibTransId="{E3273D9C-0910-4CB8-A618-C14AE3D55B2B}"/>
    <dgm:cxn modelId="{748EC028-548A-4C4E-AA6E-8CD1D88B7997}" type="presOf" srcId="{EBAA46D2-3CB1-4C2E-9F01-9BA4FE95DB72}" destId="{3C28FD98-8911-4DAE-BD51-21ACE831CBB4}" srcOrd="0" destOrd="0" presId="urn:microsoft.com/office/officeart/2005/8/layout/pyramid1"/>
    <dgm:cxn modelId="{31617BC6-B994-4283-8E6E-D5E9C2684D96}" type="presOf" srcId="{903C4D81-763E-4573-85ED-A79505F08008}" destId="{4C8301A6-4D13-4445-81BB-295F7017ECC7}" srcOrd="0" destOrd="0" presId="urn:microsoft.com/office/officeart/2005/8/layout/pyramid1"/>
    <dgm:cxn modelId="{01A70900-FADE-489B-8CBB-F1AF92FF47FD}" type="presOf" srcId="{2432C831-BEB9-4481-8ABD-39A3D4A4DC8F}" destId="{7641B5A1-6F67-46C3-AA70-5F5C9F3F9358}" srcOrd="1" destOrd="0" presId="urn:microsoft.com/office/officeart/2005/8/layout/pyramid1"/>
    <dgm:cxn modelId="{B30ACC2E-4656-49EF-A6B2-16C255115520}" type="presParOf" srcId="{4C8301A6-4D13-4445-81BB-295F7017ECC7}" destId="{73E3ED71-2D1F-4832-AC53-6E0B879957CA}" srcOrd="0" destOrd="0" presId="urn:microsoft.com/office/officeart/2005/8/layout/pyramid1"/>
    <dgm:cxn modelId="{C0FCA14E-82CE-437E-B266-27337AEB0DF9}" type="presParOf" srcId="{73E3ED71-2D1F-4832-AC53-6E0B879957CA}" destId="{169E50E4-2E9C-4024-86FD-46C99C256609}" srcOrd="0" destOrd="0" presId="urn:microsoft.com/office/officeart/2005/8/layout/pyramid1"/>
    <dgm:cxn modelId="{04BDFF7F-3B7D-4043-9940-BAB3AEECA5C7}" type="presParOf" srcId="{73E3ED71-2D1F-4832-AC53-6E0B879957CA}" destId="{E592396E-6AC5-4C36-A6F2-D29F6DEE6DEE}" srcOrd="1" destOrd="0" presId="urn:microsoft.com/office/officeart/2005/8/layout/pyramid1"/>
    <dgm:cxn modelId="{B80E19F2-257C-4308-AC6D-D3111F18B742}" type="presParOf" srcId="{4C8301A6-4D13-4445-81BB-295F7017ECC7}" destId="{ED940D36-69EA-468C-A458-28C842A6005A}" srcOrd="1" destOrd="0" presId="urn:microsoft.com/office/officeart/2005/8/layout/pyramid1"/>
    <dgm:cxn modelId="{1DD19D1A-D898-4849-94A4-05481F8A8623}" type="presParOf" srcId="{ED940D36-69EA-468C-A458-28C842A6005A}" destId="{3C28FD98-8911-4DAE-BD51-21ACE831CBB4}" srcOrd="0" destOrd="0" presId="urn:microsoft.com/office/officeart/2005/8/layout/pyramid1"/>
    <dgm:cxn modelId="{B744F125-EDC6-4DE0-B46C-8D5E400DE927}" type="presParOf" srcId="{ED940D36-69EA-468C-A458-28C842A6005A}" destId="{209768CE-B48A-4D31-B451-69EF4F852712}" srcOrd="1" destOrd="0" presId="urn:microsoft.com/office/officeart/2005/8/layout/pyramid1"/>
    <dgm:cxn modelId="{56414F35-5558-4F47-A271-D2F6940BF3D4}" type="presParOf" srcId="{4C8301A6-4D13-4445-81BB-295F7017ECC7}" destId="{6080788B-4E2A-4802-ACFF-A7A261518659}" srcOrd="2" destOrd="0" presId="urn:microsoft.com/office/officeart/2005/8/layout/pyramid1"/>
    <dgm:cxn modelId="{FBEA56AE-F4BB-4329-8990-B8DAA24B330C}" type="presParOf" srcId="{6080788B-4E2A-4802-ACFF-A7A261518659}" destId="{A24E7D74-E8F7-4638-ABD8-5D3CC93D1933}" srcOrd="0" destOrd="0" presId="urn:microsoft.com/office/officeart/2005/8/layout/pyramid1"/>
    <dgm:cxn modelId="{059C86B0-5DB5-4D7B-8029-7702F4A70205}" type="presParOf" srcId="{6080788B-4E2A-4802-ACFF-A7A261518659}" destId="{1901C095-D123-4A14-82E8-AAE0D2E9450E}" srcOrd="1" destOrd="0" presId="urn:microsoft.com/office/officeart/2005/8/layout/pyramid1"/>
    <dgm:cxn modelId="{A5468254-6D4A-40D6-A576-B4CBAAA91625}" type="presParOf" srcId="{4C8301A6-4D13-4445-81BB-295F7017ECC7}" destId="{46BF87BA-42B5-4714-B9E3-F1E9BE2B645A}" srcOrd="3" destOrd="0" presId="urn:microsoft.com/office/officeart/2005/8/layout/pyramid1"/>
    <dgm:cxn modelId="{6C9BD4C2-0AAA-40B6-B133-6E257331971A}" type="presParOf" srcId="{46BF87BA-42B5-4714-B9E3-F1E9BE2B645A}" destId="{0A115FD5-708C-45F4-B0CA-B523BF8C8A4F}" srcOrd="0" destOrd="0" presId="urn:microsoft.com/office/officeart/2005/8/layout/pyramid1"/>
    <dgm:cxn modelId="{07B45979-7C9B-43E8-83BF-DAB0DF3E3893}" type="presParOf" srcId="{46BF87BA-42B5-4714-B9E3-F1E9BE2B645A}" destId="{7641B5A1-6F67-46C3-AA70-5F5C9F3F9358}" srcOrd="1" destOrd="0" presId="urn:microsoft.com/office/officeart/2005/8/layout/pyramid1"/>
    <dgm:cxn modelId="{2FB9814A-429B-4C0C-98DE-65C01716EF30}" type="presParOf" srcId="{4C8301A6-4D13-4445-81BB-295F7017ECC7}" destId="{8E0C706C-C198-47C9-BE1B-9CE34C6AA834}" srcOrd="4" destOrd="0" presId="urn:microsoft.com/office/officeart/2005/8/layout/pyramid1"/>
    <dgm:cxn modelId="{BD873076-7B40-462B-AD20-2A79624F0F8F}" type="presParOf" srcId="{8E0C706C-C198-47C9-BE1B-9CE34C6AA834}" destId="{B0460AFC-5F44-4EE4-8835-8D6FB2606183}" srcOrd="0" destOrd="0" presId="urn:microsoft.com/office/officeart/2005/8/layout/pyramid1"/>
    <dgm:cxn modelId="{ADBAC6CF-1C12-4E2D-8F9E-60314B649E0B}" type="presParOf" srcId="{8E0C706C-C198-47C9-BE1B-9CE34C6AA834}" destId="{482018FA-92B7-498A-8C51-BA6E1E4661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751CE-D96F-491B-B792-C4A1921B128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269DC5A-B61B-4A2C-9B6F-ABE24A83E71C}">
      <dgm:prSet phldrT="[文字]" custT="1"/>
      <dgm:spPr/>
      <dgm:t>
        <a:bodyPr/>
        <a:lstStyle/>
        <a:p>
          <a:r>
            <a:rPr lang="en-US" altLang="zh-TW" sz="4400" dirty="0">
              <a:latin typeface="+mn-ea"/>
              <a:ea typeface="+mn-ea"/>
            </a:rPr>
            <a:t>X</a:t>
          </a:r>
          <a:r>
            <a:rPr lang="zh-TW" altLang="en-US" sz="4400" dirty="0"/>
            <a:t>理論</a:t>
          </a:r>
        </a:p>
      </dgm:t>
    </dgm:pt>
    <dgm:pt modelId="{AE9FAAAF-B6C4-4448-AE56-5DB753560ADC}" type="parTrans" cxnId="{F519E9E5-6245-48D8-8C75-22196F85BBC8}">
      <dgm:prSet/>
      <dgm:spPr/>
      <dgm:t>
        <a:bodyPr/>
        <a:lstStyle/>
        <a:p>
          <a:endParaRPr lang="zh-TW" altLang="en-US" sz="3600"/>
        </a:p>
      </dgm:t>
    </dgm:pt>
    <dgm:pt modelId="{97A99353-5D53-47D4-AD87-DB8998C4C650}" type="sibTrans" cxnId="{F519E9E5-6245-48D8-8C75-22196F85BBC8}">
      <dgm:prSet/>
      <dgm:spPr/>
      <dgm:t>
        <a:bodyPr/>
        <a:lstStyle/>
        <a:p>
          <a:endParaRPr lang="zh-TW" altLang="en-US" sz="3600"/>
        </a:p>
      </dgm:t>
    </dgm:pt>
    <dgm:pt modelId="{3330273D-B44D-48E5-BF8E-DD1F5C5034C8}">
      <dgm:prSet phldrT="[文字]" custT="1"/>
      <dgm:spPr/>
      <dgm:t>
        <a:bodyPr/>
        <a:lstStyle/>
        <a:p>
          <a:r>
            <a:rPr lang="zh-TW" altLang="en-US" sz="3600" dirty="0"/>
            <a:t>人性偏向性惡</a:t>
          </a:r>
        </a:p>
      </dgm:t>
    </dgm:pt>
    <dgm:pt modelId="{4E210540-C304-4896-BEFD-53AD32B78EEF}" type="parTrans" cxnId="{B1D8065E-8D83-40F6-BBBD-6823062F19EF}">
      <dgm:prSet/>
      <dgm:spPr/>
      <dgm:t>
        <a:bodyPr/>
        <a:lstStyle/>
        <a:p>
          <a:endParaRPr lang="zh-TW" altLang="en-US" sz="3600"/>
        </a:p>
      </dgm:t>
    </dgm:pt>
    <dgm:pt modelId="{CA7149D0-2073-4E42-8400-D8087CD3AC6B}" type="sibTrans" cxnId="{B1D8065E-8D83-40F6-BBBD-6823062F19EF}">
      <dgm:prSet/>
      <dgm:spPr/>
      <dgm:t>
        <a:bodyPr/>
        <a:lstStyle/>
        <a:p>
          <a:endParaRPr lang="zh-TW" altLang="en-US" sz="3600"/>
        </a:p>
      </dgm:t>
    </dgm:pt>
    <dgm:pt modelId="{6D587C15-6074-47CE-9D20-6786082C18FC}">
      <dgm:prSet phldrT="[文字]" custT="1"/>
      <dgm:spPr/>
      <dgm:t>
        <a:bodyPr/>
        <a:lstStyle/>
        <a:p>
          <a:r>
            <a:rPr lang="zh-TW" altLang="en-US" sz="3600" dirty="0"/>
            <a:t>嚴格規範</a:t>
          </a:r>
        </a:p>
      </dgm:t>
    </dgm:pt>
    <dgm:pt modelId="{21282B06-459C-402E-8C95-45043FC5CD17}" type="parTrans" cxnId="{9C435E33-4E93-453F-B68D-F2B6774D8389}">
      <dgm:prSet/>
      <dgm:spPr/>
      <dgm:t>
        <a:bodyPr/>
        <a:lstStyle/>
        <a:p>
          <a:endParaRPr lang="zh-TW" altLang="en-US" sz="3600"/>
        </a:p>
      </dgm:t>
    </dgm:pt>
    <dgm:pt modelId="{67F93B15-5541-4D94-8E51-584021C8F4C2}" type="sibTrans" cxnId="{9C435E33-4E93-453F-B68D-F2B6774D8389}">
      <dgm:prSet/>
      <dgm:spPr/>
      <dgm:t>
        <a:bodyPr/>
        <a:lstStyle/>
        <a:p>
          <a:endParaRPr lang="zh-TW" altLang="en-US" sz="3600"/>
        </a:p>
      </dgm:t>
    </dgm:pt>
    <dgm:pt modelId="{E044A38C-F75F-42A3-999E-67D6C7039E25}">
      <dgm:prSet phldrT="[文字]" custT="1"/>
      <dgm:spPr/>
      <dgm:t>
        <a:bodyPr/>
        <a:lstStyle/>
        <a:p>
          <a:r>
            <a:rPr lang="en-US" altLang="zh-TW" sz="4400" dirty="0">
              <a:latin typeface="+mn-ea"/>
              <a:ea typeface="+mn-ea"/>
            </a:rPr>
            <a:t>Y</a:t>
          </a:r>
          <a:r>
            <a:rPr lang="zh-TW" altLang="en-US" sz="4400" dirty="0"/>
            <a:t>理論</a:t>
          </a:r>
        </a:p>
      </dgm:t>
    </dgm:pt>
    <dgm:pt modelId="{BB751F1C-58A2-474B-96A7-6BA463FD887B}" type="parTrans" cxnId="{6DA9C2E8-1703-4273-A923-A3EA54E060C6}">
      <dgm:prSet/>
      <dgm:spPr/>
      <dgm:t>
        <a:bodyPr/>
        <a:lstStyle/>
        <a:p>
          <a:endParaRPr lang="zh-TW" altLang="en-US" sz="3600"/>
        </a:p>
      </dgm:t>
    </dgm:pt>
    <dgm:pt modelId="{8F4658DC-6D18-49BC-A122-88032D2B04D4}" type="sibTrans" cxnId="{6DA9C2E8-1703-4273-A923-A3EA54E060C6}">
      <dgm:prSet/>
      <dgm:spPr/>
      <dgm:t>
        <a:bodyPr/>
        <a:lstStyle/>
        <a:p>
          <a:endParaRPr lang="zh-TW" altLang="en-US" sz="3600"/>
        </a:p>
      </dgm:t>
    </dgm:pt>
    <dgm:pt modelId="{BBD73291-401F-4CD0-A783-0E28D4DF5A9E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3600" dirty="0"/>
            <a:t>用人性激發管理，偏向本善</a:t>
          </a:r>
        </a:p>
      </dgm:t>
    </dgm:pt>
    <dgm:pt modelId="{9DED94F5-F815-4AC7-9D24-9661096A6648}" type="parTrans" cxnId="{EAE2842A-D4EB-44F4-9EF8-7B1F5EF12162}">
      <dgm:prSet/>
      <dgm:spPr/>
      <dgm:t>
        <a:bodyPr/>
        <a:lstStyle/>
        <a:p>
          <a:endParaRPr lang="zh-TW" altLang="en-US" sz="3600"/>
        </a:p>
      </dgm:t>
    </dgm:pt>
    <dgm:pt modelId="{512A660D-8FAB-4F2F-80D3-8D9A39DC0454}" type="sibTrans" cxnId="{EAE2842A-D4EB-44F4-9EF8-7B1F5EF12162}">
      <dgm:prSet/>
      <dgm:spPr/>
      <dgm:t>
        <a:bodyPr/>
        <a:lstStyle/>
        <a:p>
          <a:endParaRPr lang="zh-TW" altLang="en-US" sz="3600"/>
        </a:p>
      </dgm:t>
    </dgm:pt>
    <dgm:pt modelId="{13B000F0-888A-46DB-AEEE-C46A8F2DD535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3600" dirty="0"/>
            <a:t>授權發揮</a:t>
          </a:r>
        </a:p>
      </dgm:t>
    </dgm:pt>
    <dgm:pt modelId="{CCA05576-B169-4C8A-B614-785F721CA69B}" type="parTrans" cxnId="{2A3E375B-3995-48CC-B357-38AC251944FD}">
      <dgm:prSet/>
      <dgm:spPr/>
      <dgm:t>
        <a:bodyPr/>
        <a:lstStyle/>
        <a:p>
          <a:endParaRPr lang="zh-TW" altLang="en-US" sz="3600"/>
        </a:p>
      </dgm:t>
    </dgm:pt>
    <dgm:pt modelId="{65B27A07-3A66-4CD2-BD01-2CF7FA42EE82}" type="sibTrans" cxnId="{2A3E375B-3995-48CC-B357-38AC251944FD}">
      <dgm:prSet/>
      <dgm:spPr/>
      <dgm:t>
        <a:bodyPr/>
        <a:lstStyle/>
        <a:p>
          <a:endParaRPr lang="zh-TW" altLang="en-US" sz="3600"/>
        </a:p>
      </dgm:t>
    </dgm:pt>
    <dgm:pt modelId="{A8664E19-01A2-4246-B56C-51E7FB8C9AE6}" type="pres">
      <dgm:prSet presAssocID="{ED1751CE-D96F-491B-B792-C4A1921B12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A519FA-B46E-494F-838C-5134BE210AEE}" type="pres">
      <dgm:prSet presAssocID="{5269DC5A-B61B-4A2C-9B6F-ABE24A83E71C}" presName="composite" presStyleCnt="0"/>
      <dgm:spPr/>
    </dgm:pt>
    <dgm:pt modelId="{6CF6FAE7-CD75-4A4A-808F-D6534072DCBC}" type="pres">
      <dgm:prSet presAssocID="{5269DC5A-B61B-4A2C-9B6F-ABE24A83E7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B34DD0-D7C2-42D5-A967-872C45BA93D8}" type="pres">
      <dgm:prSet presAssocID="{5269DC5A-B61B-4A2C-9B6F-ABE24A83E71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3B12C-97CE-415F-8109-25138640294E}" type="pres">
      <dgm:prSet presAssocID="{97A99353-5D53-47D4-AD87-DB8998C4C650}" presName="space" presStyleCnt="0"/>
      <dgm:spPr/>
    </dgm:pt>
    <dgm:pt modelId="{95BFB6E8-7E6E-451D-90C7-1D082ECB1F68}" type="pres">
      <dgm:prSet presAssocID="{E044A38C-F75F-42A3-999E-67D6C7039E25}" presName="composite" presStyleCnt="0"/>
      <dgm:spPr/>
    </dgm:pt>
    <dgm:pt modelId="{4B0CE49D-6A35-4203-AC1D-825B75C7189E}" type="pres">
      <dgm:prSet presAssocID="{E044A38C-F75F-42A3-999E-67D6C7039E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096AA-AA3C-4FFB-8E8E-3D85AB34F87F}" type="pres">
      <dgm:prSet presAssocID="{E044A38C-F75F-42A3-999E-67D6C7039E2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435E33-4E93-453F-B68D-F2B6774D8389}" srcId="{5269DC5A-B61B-4A2C-9B6F-ABE24A83E71C}" destId="{6D587C15-6074-47CE-9D20-6786082C18FC}" srcOrd="1" destOrd="0" parTransId="{21282B06-459C-402E-8C95-45043FC5CD17}" sibTransId="{67F93B15-5541-4D94-8E51-584021C8F4C2}"/>
    <dgm:cxn modelId="{B1D8065E-8D83-40F6-BBBD-6823062F19EF}" srcId="{5269DC5A-B61B-4A2C-9B6F-ABE24A83E71C}" destId="{3330273D-B44D-48E5-BF8E-DD1F5C5034C8}" srcOrd="0" destOrd="0" parTransId="{4E210540-C304-4896-BEFD-53AD32B78EEF}" sibTransId="{CA7149D0-2073-4E42-8400-D8087CD3AC6B}"/>
    <dgm:cxn modelId="{F72ACD4D-5D90-46B6-B22F-2B9B797D3008}" type="presOf" srcId="{ED1751CE-D96F-491B-B792-C4A1921B128F}" destId="{A8664E19-01A2-4246-B56C-51E7FB8C9AE6}" srcOrd="0" destOrd="0" presId="urn:microsoft.com/office/officeart/2005/8/layout/hList1"/>
    <dgm:cxn modelId="{F519E9E5-6245-48D8-8C75-22196F85BBC8}" srcId="{ED1751CE-D96F-491B-B792-C4A1921B128F}" destId="{5269DC5A-B61B-4A2C-9B6F-ABE24A83E71C}" srcOrd="0" destOrd="0" parTransId="{AE9FAAAF-B6C4-4448-AE56-5DB753560ADC}" sibTransId="{97A99353-5D53-47D4-AD87-DB8998C4C650}"/>
    <dgm:cxn modelId="{0FEC2E8C-4561-4DA5-A033-F919929F2A3F}" type="presOf" srcId="{E044A38C-F75F-42A3-999E-67D6C7039E25}" destId="{4B0CE49D-6A35-4203-AC1D-825B75C7189E}" srcOrd="0" destOrd="0" presId="urn:microsoft.com/office/officeart/2005/8/layout/hList1"/>
    <dgm:cxn modelId="{E3A7B2B8-3F6D-46CA-A987-1F515DD2DD4E}" type="presOf" srcId="{3330273D-B44D-48E5-BF8E-DD1F5C5034C8}" destId="{57B34DD0-D7C2-42D5-A967-872C45BA93D8}" srcOrd="0" destOrd="0" presId="urn:microsoft.com/office/officeart/2005/8/layout/hList1"/>
    <dgm:cxn modelId="{EAE2842A-D4EB-44F4-9EF8-7B1F5EF12162}" srcId="{E044A38C-F75F-42A3-999E-67D6C7039E25}" destId="{BBD73291-401F-4CD0-A783-0E28D4DF5A9E}" srcOrd="0" destOrd="0" parTransId="{9DED94F5-F815-4AC7-9D24-9661096A6648}" sibTransId="{512A660D-8FAB-4F2F-80D3-8D9A39DC0454}"/>
    <dgm:cxn modelId="{2A3E375B-3995-48CC-B357-38AC251944FD}" srcId="{E044A38C-F75F-42A3-999E-67D6C7039E25}" destId="{13B000F0-888A-46DB-AEEE-C46A8F2DD535}" srcOrd="1" destOrd="0" parTransId="{CCA05576-B169-4C8A-B614-785F721CA69B}" sibTransId="{65B27A07-3A66-4CD2-BD01-2CF7FA42EE82}"/>
    <dgm:cxn modelId="{07658927-BAB9-44F3-96DA-24F937A85E84}" type="presOf" srcId="{BBD73291-401F-4CD0-A783-0E28D4DF5A9E}" destId="{482096AA-AA3C-4FFB-8E8E-3D85AB34F87F}" srcOrd="0" destOrd="0" presId="urn:microsoft.com/office/officeart/2005/8/layout/hList1"/>
    <dgm:cxn modelId="{E8E617F1-3A4E-49E8-8C4A-0DD4A7F9B013}" type="presOf" srcId="{5269DC5A-B61B-4A2C-9B6F-ABE24A83E71C}" destId="{6CF6FAE7-CD75-4A4A-808F-D6534072DCBC}" srcOrd="0" destOrd="0" presId="urn:microsoft.com/office/officeart/2005/8/layout/hList1"/>
    <dgm:cxn modelId="{02EF992D-7562-4C40-8E04-46FFD9D35F08}" type="presOf" srcId="{13B000F0-888A-46DB-AEEE-C46A8F2DD535}" destId="{482096AA-AA3C-4FFB-8E8E-3D85AB34F87F}" srcOrd="0" destOrd="1" presId="urn:microsoft.com/office/officeart/2005/8/layout/hList1"/>
    <dgm:cxn modelId="{6DA9C2E8-1703-4273-A923-A3EA54E060C6}" srcId="{ED1751CE-D96F-491B-B792-C4A1921B128F}" destId="{E044A38C-F75F-42A3-999E-67D6C7039E25}" srcOrd="1" destOrd="0" parTransId="{BB751F1C-58A2-474B-96A7-6BA463FD887B}" sibTransId="{8F4658DC-6D18-49BC-A122-88032D2B04D4}"/>
    <dgm:cxn modelId="{71EC7E76-5CE3-4D5F-BE32-F8CE6F8AA788}" type="presOf" srcId="{6D587C15-6074-47CE-9D20-6786082C18FC}" destId="{57B34DD0-D7C2-42D5-A967-872C45BA93D8}" srcOrd="0" destOrd="1" presId="urn:microsoft.com/office/officeart/2005/8/layout/hList1"/>
    <dgm:cxn modelId="{A1A76D3D-F329-428B-ADE5-1D8DAD0170B2}" type="presParOf" srcId="{A8664E19-01A2-4246-B56C-51E7FB8C9AE6}" destId="{DFA519FA-B46E-494F-838C-5134BE210AEE}" srcOrd="0" destOrd="0" presId="urn:microsoft.com/office/officeart/2005/8/layout/hList1"/>
    <dgm:cxn modelId="{E581EE8C-F71B-4604-9362-43157A43E98D}" type="presParOf" srcId="{DFA519FA-B46E-494F-838C-5134BE210AEE}" destId="{6CF6FAE7-CD75-4A4A-808F-D6534072DCBC}" srcOrd="0" destOrd="0" presId="urn:microsoft.com/office/officeart/2005/8/layout/hList1"/>
    <dgm:cxn modelId="{D10A3872-2079-4F8D-AC80-C6F8C1887924}" type="presParOf" srcId="{DFA519FA-B46E-494F-838C-5134BE210AEE}" destId="{57B34DD0-D7C2-42D5-A967-872C45BA93D8}" srcOrd="1" destOrd="0" presId="urn:microsoft.com/office/officeart/2005/8/layout/hList1"/>
    <dgm:cxn modelId="{4E642557-7A13-452C-8382-C6C47795CC8D}" type="presParOf" srcId="{A8664E19-01A2-4246-B56C-51E7FB8C9AE6}" destId="{4E23B12C-97CE-415F-8109-25138640294E}" srcOrd="1" destOrd="0" presId="urn:microsoft.com/office/officeart/2005/8/layout/hList1"/>
    <dgm:cxn modelId="{EBD02C69-2477-4E28-B2A6-030A912C8839}" type="presParOf" srcId="{A8664E19-01A2-4246-B56C-51E7FB8C9AE6}" destId="{95BFB6E8-7E6E-451D-90C7-1D082ECB1F68}" srcOrd="2" destOrd="0" presId="urn:microsoft.com/office/officeart/2005/8/layout/hList1"/>
    <dgm:cxn modelId="{30074407-59DB-4AB2-A54F-0D66B17ED72C}" type="presParOf" srcId="{95BFB6E8-7E6E-451D-90C7-1D082ECB1F68}" destId="{4B0CE49D-6A35-4203-AC1D-825B75C7189E}" srcOrd="0" destOrd="0" presId="urn:microsoft.com/office/officeart/2005/8/layout/hList1"/>
    <dgm:cxn modelId="{20AE0114-7164-4448-8C6B-5AF4FBD0EAF1}" type="presParOf" srcId="{95BFB6E8-7E6E-451D-90C7-1D082ECB1F68}" destId="{482096AA-AA3C-4FFB-8E8E-3D85AB34F8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D000AA-C74E-40F9-B099-E7B8740D52A6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1C580A76-BD84-4616-922E-2661ADB8E28F}">
      <dgm:prSet phldrT="[文字]" custT="1"/>
      <dgm:spPr/>
      <dgm:t>
        <a:bodyPr/>
        <a:lstStyle/>
        <a:p>
          <a:r>
            <a:rPr lang="zh-TW" altLang="en-US" sz="4400" dirty="0"/>
            <a:t>激勵因子</a:t>
          </a:r>
        </a:p>
      </dgm:t>
    </dgm:pt>
    <dgm:pt modelId="{BDE28A3F-0AD9-441E-9A1F-4EA2429E6F63}" type="parTrans" cxnId="{8DAB8509-7C4E-4148-BBF0-ACBAAA3E70E5}">
      <dgm:prSet/>
      <dgm:spPr/>
      <dgm:t>
        <a:bodyPr/>
        <a:lstStyle/>
        <a:p>
          <a:endParaRPr lang="zh-TW" altLang="en-US"/>
        </a:p>
      </dgm:t>
    </dgm:pt>
    <dgm:pt modelId="{E180AC0C-C35E-468A-8718-EC6CDEC1FEED}" type="sibTrans" cxnId="{8DAB8509-7C4E-4148-BBF0-ACBAAA3E70E5}">
      <dgm:prSet/>
      <dgm:spPr/>
      <dgm:t>
        <a:bodyPr/>
        <a:lstStyle/>
        <a:p>
          <a:endParaRPr lang="zh-TW" altLang="en-US"/>
        </a:p>
      </dgm:t>
    </dgm:pt>
    <dgm:pt modelId="{709CC96F-7B10-4473-B5C8-29513B2846BE}">
      <dgm:prSet phldrT="[文字]"/>
      <dgm:spPr/>
      <dgm:t>
        <a:bodyPr/>
        <a:lstStyle/>
        <a:p>
          <a:r>
            <a:rPr lang="zh-TW" altLang="en-US" dirty="0"/>
            <a:t>直接滿足</a:t>
          </a:r>
        </a:p>
      </dgm:t>
    </dgm:pt>
    <dgm:pt modelId="{644F1B0F-DE61-4673-9B6D-18007CDC3CDD}" type="parTrans" cxnId="{22672389-DF46-49A1-899C-F7F524A28B05}">
      <dgm:prSet/>
      <dgm:spPr/>
      <dgm:t>
        <a:bodyPr/>
        <a:lstStyle/>
        <a:p>
          <a:endParaRPr lang="zh-TW" altLang="en-US"/>
        </a:p>
      </dgm:t>
    </dgm:pt>
    <dgm:pt modelId="{5A69A7B4-5B93-4611-84B1-A3B903DAD2AE}" type="sibTrans" cxnId="{22672389-DF46-49A1-899C-F7F524A28B05}">
      <dgm:prSet/>
      <dgm:spPr/>
      <dgm:t>
        <a:bodyPr/>
        <a:lstStyle/>
        <a:p>
          <a:endParaRPr lang="zh-TW" altLang="en-US"/>
        </a:p>
      </dgm:t>
    </dgm:pt>
    <dgm:pt modelId="{EF5CBC51-0D91-4EA9-BD16-067F8E607B49}">
      <dgm:prSet phldrT="[文字]"/>
      <dgm:spPr/>
      <dgm:t>
        <a:bodyPr/>
        <a:lstStyle/>
        <a:p>
          <a:r>
            <a:rPr lang="zh-TW" altLang="en-US" dirty="0"/>
            <a:t>長久、持續的</a:t>
          </a:r>
        </a:p>
      </dgm:t>
    </dgm:pt>
    <dgm:pt modelId="{CDE0001B-8FEE-4B63-B0FA-1DD865B9249E}" type="parTrans" cxnId="{E0F97D2D-BE05-49FE-90CA-3C06A1E59525}">
      <dgm:prSet/>
      <dgm:spPr/>
      <dgm:t>
        <a:bodyPr/>
        <a:lstStyle/>
        <a:p>
          <a:endParaRPr lang="zh-TW" altLang="en-US"/>
        </a:p>
      </dgm:t>
    </dgm:pt>
    <dgm:pt modelId="{CFC08399-404F-4AC3-9552-BF0BDFB9A5C6}" type="sibTrans" cxnId="{E0F97D2D-BE05-49FE-90CA-3C06A1E59525}">
      <dgm:prSet/>
      <dgm:spPr/>
      <dgm:t>
        <a:bodyPr/>
        <a:lstStyle/>
        <a:p>
          <a:endParaRPr lang="zh-TW" altLang="en-US"/>
        </a:p>
      </dgm:t>
    </dgm:pt>
    <dgm:pt modelId="{3DE570E1-8399-4EF7-8168-D7DC1376B299}">
      <dgm:prSet phldrT="[文字]" custT="1"/>
      <dgm:spPr/>
      <dgm:t>
        <a:bodyPr/>
        <a:lstStyle/>
        <a:p>
          <a:r>
            <a:rPr lang="zh-TW" altLang="en-US" sz="4400" dirty="0"/>
            <a:t>保健因子</a:t>
          </a:r>
        </a:p>
      </dgm:t>
    </dgm:pt>
    <dgm:pt modelId="{38A764A5-F81A-40B4-914E-C4AEFE5A14DD}" type="parTrans" cxnId="{6BC8CE16-5070-479A-AAFE-D9B1D289A27B}">
      <dgm:prSet/>
      <dgm:spPr/>
      <dgm:t>
        <a:bodyPr/>
        <a:lstStyle/>
        <a:p>
          <a:endParaRPr lang="zh-TW" altLang="en-US"/>
        </a:p>
      </dgm:t>
    </dgm:pt>
    <dgm:pt modelId="{6FC4734B-9E32-49CD-AAF8-C199A149C9D1}" type="sibTrans" cxnId="{6BC8CE16-5070-479A-AAFE-D9B1D289A27B}">
      <dgm:prSet/>
      <dgm:spPr/>
      <dgm:t>
        <a:bodyPr/>
        <a:lstStyle/>
        <a:p>
          <a:endParaRPr lang="zh-TW" altLang="en-US"/>
        </a:p>
      </dgm:t>
    </dgm:pt>
    <dgm:pt modelId="{0DAC2911-CA69-4864-BAB2-6E93EB294FE0}">
      <dgm:prSet phldrT="[文字]"/>
      <dgm:spPr/>
      <dgm:t>
        <a:bodyPr/>
        <a:lstStyle/>
        <a:p>
          <a:r>
            <a:rPr lang="zh-TW" altLang="en-US" dirty="0"/>
            <a:t>間接滿足</a:t>
          </a:r>
        </a:p>
      </dgm:t>
    </dgm:pt>
    <dgm:pt modelId="{EAFF5644-2973-4D2A-ADE9-810EC5F77ECC}" type="parTrans" cxnId="{90FB4FB7-0FDA-46AE-A219-39B2F9D2DE9F}">
      <dgm:prSet/>
      <dgm:spPr/>
      <dgm:t>
        <a:bodyPr/>
        <a:lstStyle/>
        <a:p>
          <a:endParaRPr lang="zh-TW" altLang="en-US"/>
        </a:p>
      </dgm:t>
    </dgm:pt>
    <dgm:pt modelId="{F15EBF69-9782-4B19-9E82-245D013A4652}" type="sibTrans" cxnId="{90FB4FB7-0FDA-46AE-A219-39B2F9D2DE9F}">
      <dgm:prSet/>
      <dgm:spPr/>
      <dgm:t>
        <a:bodyPr/>
        <a:lstStyle/>
        <a:p>
          <a:endParaRPr lang="zh-TW" altLang="en-US"/>
        </a:p>
      </dgm:t>
    </dgm:pt>
    <dgm:pt modelId="{4EC4C883-5171-498F-A1A2-902B0C4DDBD1}">
      <dgm:prSet phldrT="[文字]"/>
      <dgm:spPr/>
      <dgm:t>
        <a:bodyPr/>
        <a:lstStyle/>
        <a:p>
          <a:r>
            <a:rPr lang="zh-TW" altLang="en-US" dirty="0"/>
            <a:t>來自報酬、福利的鼓勵</a:t>
          </a:r>
        </a:p>
      </dgm:t>
    </dgm:pt>
    <dgm:pt modelId="{DC4AA707-96EF-405C-922D-0F6CEC465D13}" type="parTrans" cxnId="{70CEDBEE-B584-46E0-A0A3-0733777A2E0E}">
      <dgm:prSet/>
      <dgm:spPr/>
      <dgm:t>
        <a:bodyPr/>
        <a:lstStyle/>
        <a:p>
          <a:endParaRPr lang="zh-TW" altLang="en-US"/>
        </a:p>
      </dgm:t>
    </dgm:pt>
    <dgm:pt modelId="{E8DD65BF-5135-49CE-B71F-ECA7672C9AB9}" type="sibTrans" cxnId="{70CEDBEE-B584-46E0-A0A3-0733777A2E0E}">
      <dgm:prSet/>
      <dgm:spPr/>
      <dgm:t>
        <a:bodyPr/>
        <a:lstStyle/>
        <a:p>
          <a:endParaRPr lang="zh-TW" altLang="en-US"/>
        </a:p>
      </dgm:t>
    </dgm:pt>
    <dgm:pt modelId="{991F7CEC-D0CB-4A38-9CB2-A7C94A655732}">
      <dgm:prSet phldrT="[文字]"/>
      <dgm:spPr/>
      <dgm:t>
        <a:bodyPr/>
        <a:lstStyle/>
        <a:p>
          <a:r>
            <a:rPr lang="zh-TW" altLang="en-US" dirty="0"/>
            <a:t>來自工作上的回饋</a:t>
          </a:r>
        </a:p>
      </dgm:t>
    </dgm:pt>
    <dgm:pt modelId="{8D72A666-7FFD-4AA6-A777-D75BBADDA7B1}" type="parTrans" cxnId="{233CEFCB-7DEB-4A75-9092-A96EC0C8405E}">
      <dgm:prSet/>
      <dgm:spPr/>
      <dgm:t>
        <a:bodyPr/>
        <a:lstStyle/>
        <a:p>
          <a:endParaRPr lang="zh-TW" altLang="en-US"/>
        </a:p>
      </dgm:t>
    </dgm:pt>
    <dgm:pt modelId="{5113EF93-E28E-4F04-8892-B467642EA70E}" type="sibTrans" cxnId="{233CEFCB-7DEB-4A75-9092-A96EC0C8405E}">
      <dgm:prSet/>
      <dgm:spPr/>
      <dgm:t>
        <a:bodyPr/>
        <a:lstStyle/>
        <a:p>
          <a:endParaRPr lang="zh-TW" altLang="en-US"/>
        </a:p>
      </dgm:t>
    </dgm:pt>
    <dgm:pt modelId="{CC759A1E-5C44-4602-92A7-3F9162EECB34}">
      <dgm:prSet phldrT="[文字]"/>
      <dgm:spPr/>
      <dgm:t>
        <a:bodyPr/>
        <a:lstStyle/>
        <a:p>
          <a:r>
            <a:rPr lang="zh-TW" altLang="en-US" dirty="0"/>
            <a:t>短暫、局限的</a:t>
          </a:r>
        </a:p>
      </dgm:t>
    </dgm:pt>
    <dgm:pt modelId="{07C2FC1C-0942-487E-BBD1-4E01EE5C16BD}" type="parTrans" cxnId="{5BEA29BB-7015-4779-8B71-00043284B598}">
      <dgm:prSet/>
      <dgm:spPr/>
      <dgm:t>
        <a:bodyPr/>
        <a:lstStyle/>
        <a:p>
          <a:endParaRPr lang="zh-TW" altLang="en-US"/>
        </a:p>
      </dgm:t>
    </dgm:pt>
    <dgm:pt modelId="{F9121995-1277-4FC4-8B6F-C25040AFE609}" type="sibTrans" cxnId="{5BEA29BB-7015-4779-8B71-00043284B598}">
      <dgm:prSet/>
      <dgm:spPr/>
      <dgm:t>
        <a:bodyPr/>
        <a:lstStyle/>
        <a:p>
          <a:endParaRPr lang="zh-TW" altLang="en-US"/>
        </a:p>
      </dgm:t>
    </dgm:pt>
    <dgm:pt modelId="{6C105E1F-13C5-4A57-948A-2ECF5995E9E3}" type="pres">
      <dgm:prSet presAssocID="{57D000AA-C74E-40F9-B099-E7B8740D52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FBEC85-5D4E-4D6F-9799-426D9CD58F42}" type="pres">
      <dgm:prSet presAssocID="{1C580A76-BD84-4616-922E-2661ADB8E28F}" presName="linNode" presStyleCnt="0"/>
      <dgm:spPr/>
    </dgm:pt>
    <dgm:pt modelId="{6D9FC85C-C214-4998-97D8-654E9356D44F}" type="pres">
      <dgm:prSet presAssocID="{1C580A76-BD84-4616-922E-2661ADB8E28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5C892-6852-4892-A983-F00A95853796}" type="pres">
      <dgm:prSet presAssocID="{1C580A76-BD84-4616-922E-2661ADB8E2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A2B490-341A-4CB9-B479-45F7275C6745}" type="pres">
      <dgm:prSet presAssocID="{E180AC0C-C35E-468A-8718-EC6CDEC1FEED}" presName="sp" presStyleCnt="0"/>
      <dgm:spPr/>
    </dgm:pt>
    <dgm:pt modelId="{EAED78DA-029B-449D-BF5E-1D3B30E9CF5F}" type="pres">
      <dgm:prSet presAssocID="{3DE570E1-8399-4EF7-8168-D7DC1376B299}" presName="linNode" presStyleCnt="0"/>
      <dgm:spPr/>
    </dgm:pt>
    <dgm:pt modelId="{8A73B4BA-82D7-4988-9444-373FD10E803A}" type="pres">
      <dgm:prSet presAssocID="{3DE570E1-8399-4EF7-8168-D7DC1376B29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764AE-61D1-4E36-B01F-75DF5DAB2FA4}" type="pres">
      <dgm:prSet presAssocID="{3DE570E1-8399-4EF7-8168-D7DC1376B29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0B371D-A1F5-4FCD-B17F-C87A64309D0C}" type="presOf" srcId="{3DE570E1-8399-4EF7-8168-D7DC1376B299}" destId="{8A73B4BA-82D7-4988-9444-373FD10E803A}" srcOrd="0" destOrd="0" presId="urn:microsoft.com/office/officeart/2005/8/layout/vList5"/>
    <dgm:cxn modelId="{90FB4FB7-0FDA-46AE-A219-39B2F9D2DE9F}" srcId="{3DE570E1-8399-4EF7-8168-D7DC1376B299}" destId="{0DAC2911-CA69-4864-BAB2-6E93EB294FE0}" srcOrd="0" destOrd="0" parTransId="{EAFF5644-2973-4D2A-ADE9-810EC5F77ECC}" sibTransId="{F15EBF69-9782-4B19-9E82-245D013A4652}"/>
    <dgm:cxn modelId="{BB5F3BD2-169D-4539-A0C7-A06B548BEB06}" type="presOf" srcId="{EF5CBC51-0D91-4EA9-BD16-067F8E607B49}" destId="{CA65C892-6852-4892-A983-F00A95853796}" srcOrd="0" destOrd="2" presId="urn:microsoft.com/office/officeart/2005/8/layout/vList5"/>
    <dgm:cxn modelId="{BECA8F6B-2ACE-484C-AFAD-2FAD36BE7BFA}" type="presOf" srcId="{709CC96F-7B10-4473-B5C8-29513B2846BE}" destId="{CA65C892-6852-4892-A983-F00A95853796}" srcOrd="0" destOrd="0" presId="urn:microsoft.com/office/officeart/2005/8/layout/vList5"/>
    <dgm:cxn modelId="{5BEA29BB-7015-4779-8B71-00043284B598}" srcId="{3DE570E1-8399-4EF7-8168-D7DC1376B299}" destId="{CC759A1E-5C44-4602-92A7-3F9162EECB34}" srcOrd="2" destOrd="0" parTransId="{07C2FC1C-0942-487E-BBD1-4E01EE5C16BD}" sibTransId="{F9121995-1277-4FC4-8B6F-C25040AFE609}"/>
    <dgm:cxn modelId="{6102C594-972A-482F-871D-3D860EAA17AD}" type="presOf" srcId="{CC759A1E-5C44-4602-92A7-3F9162EECB34}" destId="{37E764AE-61D1-4E36-B01F-75DF5DAB2FA4}" srcOrd="0" destOrd="2" presId="urn:microsoft.com/office/officeart/2005/8/layout/vList5"/>
    <dgm:cxn modelId="{9971BADB-AEF6-467A-904B-706C2D7B16FD}" type="presOf" srcId="{4EC4C883-5171-498F-A1A2-902B0C4DDBD1}" destId="{37E764AE-61D1-4E36-B01F-75DF5DAB2FA4}" srcOrd="0" destOrd="1" presId="urn:microsoft.com/office/officeart/2005/8/layout/vList5"/>
    <dgm:cxn modelId="{41E2BB38-E243-4F61-92DE-E0183B47DAB2}" type="presOf" srcId="{991F7CEC-D0CB-4A38-9CB2-A7C94A655732}" destId="{CA65C892-6852-4892-A983-F00A95853796}" srcOrd="0" destOrd="1" presId="urn:microsoft.com/office/officeart/2005/8/layout/vList5"/>
    <dgm:cxn modelId="{6BC8CE16-5070-479A-AAFE-D9B1D289A27B}" srcId="{57D000AA-C74E-40F9-B099-E7B8740D52A6}" destId="{3DE570E1-8399-4EF7-8168-D7DC1376B299}" srcOrd="1" destOrd="0" parTransId="{38A764A5-F81A-40B4-914E-C4AEFE5A14DD}" sibTransId="{6FC4734B-9E32-49CD-AAF8-C199A149C9D1}"/>
    <dgm:cxn modelId="{70CEDBEE-B584-46E0-A0A3-0733777A2E0E}" srcId="{3DE570E1-8399-4EF7-8168-D7DC1376B299}" destId="{4EC4C883-5171-498F-A1A2-902B0C4DDBD1}" srcOrd="1" destOrd="0" parTransId="{DC4AA707-96EF-405C-922D-0F6CEC465D13}" sibTransId="{E8DD65BF-5135-49CE-B71F-ECA7672C9AB9}"/>
    <dgm:cxn modelId="{233CEFCB-7DEB-4A75-9092-A96EC0C8405E}" srcId="{1C580A76-BD84-4616-922E-2661ADB8E28F}" destId="{991F7CEC-D0CB-4A38-9CB2-A7C94A655732}" srcOrd="1" destOrd="0" parTransId="{8D72A666-7FFD-4AA6-A777-D75BBADDA7B1}" sibTransId="{5113EF93-E28E-4F04-8892-B467642EA70E}"/>
    <dgm:cxn modelId="{8DAB8509-7C4E-4148-BBF0-ACBAAA3E70E5}" srcId="{57D000AA-C74E-40F9-B099-E7B8740D52A6}" destId="{1C580A76-BD84-4616-922E-2661ADB8E28F}" srcOrd="0" destOrd="0" parTransId="{BDE28A3F-0AD9-441E-9A1F-4EA2429E6F63}" sibTransId="{E180AC0C-C35E-468A-8718-EC6CDEC1FEED}"/>
    <dgm:cxn modelId="{E0F97D2D-BE05-49FE-90CA-3C06A1E59525}" srcId="{1C580A76-BD84-4616-922E-2661ADB8E28F}" destId="{EF5CBC51-0D91-4EA9-BD16-067F8E607B49}" srcOrd="2" destOrd="0" parTransId="{CDE0001B-8FEE-4B63-B0FA-1DD865B9249E}" sibTransId="{CFC08399-404F-4AC3-9552-BF0BDFB9A5C6}"/>
    <dgm:cxn modelId="{4B814CB8-40F9-413B-8DA8-953CCB72F5DD}" type="presOf" srcId="{57D000AA-C74E-40F9-B099-E7B8740D52A6}" destId="{6C105E1F-13C5-4A57-948A-2ECF5995E9E3}" srcOrd="0" destOrd="0" presId="urn:microsoft.com/office/officeart/2005/8/layout/vList5"/>
    <dgm:cxn modelId="{22672389-DF46-49A1-899C-F7F524A28B05}" srcId="{1C580A76-BD84-4616-922E-2661ADB8E28F}" destId="{709CC96F-7B10-4473-B5C8-29513B2846BE}" srcOrd="0" destOrd="0" parTransId="{644F1B0F-DE61-4673-9B6D-18007CDC3CDD}" sibTransId="{5A69A7B4-5B93-4611-84B1-A3B903DAD2AE}"/>
    <dgm:cxn modelId="{258C8884-5468-48B8-B8DA-97045DF82DD7}" type="presOf" srcId="{0DAC2911-CA69-4864-BAB2-6E93EB294FE0}" destId="{37E764AE-61D1-4E36-B01F-75DF5DAB2FA4}" srcOrd="0" destOrd="0" presId="urn:microsoft.com/office/officeart/2005/8/layout/vList5"/>
    <dgm:cxn modelId="{8A0902D2-5B8D-4289-962E-AD297823471A}" type="presOf" srcId="{1C580A76-BD84-4616-922E-2661ADB8E28F}" destId="{6D9FC85C-C214-4998-97D8-654E9356D44F}" srcOrd="0" destOrd="0" presId="urn:microsoft.com/office/officeart/2005/8/layout/vList5"/>
    <dgm:cxn modelId="{8C50515F-F9C6-478D-B3AE-42811795571B}" type="presParOf" srcId="{6C105E1F-13C5-4A57-948A-2ECF5995E9E3}" destId="{0EFBEC85-5D4E-4D6F-9799-426D9CD58F42}" srcOrd="0" destOrd="0" presId="urn:microsoft.com/office/officeart/2005/8/layout/vList5"/>
    <dgm:cxn modelId="{6E1F926B-B184-4C89-976A-596B0F9C0619}" type="presParOf" srcId="{0EFBEC85-5D4E-4D6F-9799-426D9CD58F42}" destId="{6D9FC85C-C214-4998-97D8-654E9356D44F}" srcOrd="0" destOrd="0" presId="urn:microsoft.com/office/officeart/2005/8/layout/vList5"/>
    <dgm:cxn modelId="{D3BC454C-F971-412A-BFE8-6F412769E0B7}" type="presParOf" srcId="{0EFBEC85-5D4E-4D6F-9799-426D9CD58F42}" destId="{CA65C892-6852-4892-A983-F00A95853796}" srcOrd="1" destOrd="0" presId="urn:microsoft.com/office/officeart/2005/8/layout/vList5"/>
    <dgm:cxn modelId="{BC0EF9F0-1965-4EC2-B901-F5DD8BDDEE4F}" type="presParOf" srcId="{6C105E1F-13C5-4A57-948A-2ECF5995E9E3}" destId="{52A2B490-341A-4CB9-B479-45F7275C6745}" srcOrd="1" destOrd="0" presId="urn:microsoft.com/office/officeart/2005/8/layout/vList5"/>
    <dgm:cxn modelId="{53097F41-CB47-4C0B-8915-9DA2ECB3FC87}" type="presParOf" srcId="{6C105E1F-13C5-4A57-948A-2ECF5995E9E3}" destId="{EAED78DA-029B-449D-BF5E-1D3B30E9CF5F}" srcOrd="2" destOrd="0" presId="urn:microsoft.com/office/officeart/2005/8/layout/vList5"/>
    <dgm:cxn modelId="{D1DB9E42-EF89-4CC6-883B-C5D7B2C02C2F}" type="presParOf" srcId="{EAED78DA-029B-449D-BF5E-1D3B30E9CF5F}" destId="{8A73B4BA-82D7-4988-9444-373FD10E803A}" srcOrd="0" destOrd="0" presId="urn:microsoft.com/office/officeart/2005/8/layout/vList5"/>
    <dgm:cxn modelId="{D4BF9137-B8B5-4E2F-9C97-2588BACFC1BF}" type="presParOf" srcId="{EAED78DA-029B-449D-BF5E-1D3B30E9CF5F}" destId="{37E764AE-61D1-4E36-B01F-75DF5DAB2F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142818-6E3D-44D9-B2DE-95321F4E3187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EC47C8A-E9BA-42B3-9AAD-3BDB45D669C9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zh-TW" altLang="en-US" sz="4400" dirty="0"/>
            <a:t>領導風格三要素</a:t>
          </a:r>
        </a:p>
      </dgm:t>
    </dgm:pt>
    <dgm:pt modelId="{D0ACDB53-DD25-4C0F-9463-2B0BEF3E2456}" type="parTrans" cxnId="{4E1690FE-9A09-487B-9AC1-D0BF7C372C20}">
      <dgm:prSet/>
      <dgm:spPr/>
      <dgm:t>
        <a:bodyPr/>
        <a:lstStyle/>
        <a:p>
          <a:endParaRPr lang="zh-TW" altLang="en-US"/>
        </a:p>
      </dgm:t>
    </dgm:pt>
    <dgm:pt modelId="{B97A862F-1870-498A-9C86-61A9615CC77B}" type="sibTrans" cxnId="{4E1690FE-9A09-487B-9AC1-D0BF7C372C20}">
      <dgm:prSet/>
      <dgm:spPr/>
      <dgm:t>
        <a:bodyPr/>
        <a:lstStyle/>
        <a:p>
          <a:endParaRPr lang="zh-TW" altLang="en-US"/>
        </a:p>
      </dgm:t>
    </dgm:pt>
    <dgm:pt modelId="{5573C67D-2D22-4B66-BA4D-4CB1EE21AB33}">
      <dgm:prSet phldrT="[文字]" custT="1"/>
      <dgm:spPr>
        <a:solidFill>
          <a:schemeClr val="accent6"/>
        </a:solidFill>
      </dgm:spPr>
      <dgm:t>
        <a:bodyPr/>
        <a:lstStyle/>
        <a:p>
          <a:r>
            <a:rPr lang="zh-TW" altLang="en-US" sz="3600" dirty="0"/>
            <a:t>學習力</a:t>
          </a:r>
        </a:p>
      </dgm:t>
    </dgm:pt>
    <dgm:pt modelId="{47A281AA-B793-4D05-AD8E-B8E9408ECFB0}" type="parTrans" cxnId="{5A4C4F2C-915E-454C-B04C-BB1612D56D7E}">
      <dgm:prSet/>
      <dgm:spPr/>
      <dgm:t>
        <a:bodyPr/>
        <a:lstStyle/>
        <a:p>
          <a:endParaRPr lang="zh-TW" altLang="en-US"/>
        </a:p>
      </dgm:t>
    </dgm:pt>
    <dgm:pt modelId="{19609EEA-4F16-441C-A28D-30DDEF06F294}" type="sibTrans" cxnId="{5A4C4F2C-915E-454C-B04C-BB1612D56D7E}">
      <dgm:prSet/>
      <dgm:spPr/>
      <dgm:t>
        <a:bodyPr/>
        <a:lstStyle/>
        <a:p>
          <a:endParaRPr lang="zh-TW" altLang="en-US"/>
        </a:p>
      </dgm:t>
    </dgm:pt>
    <dgm:pt modelId="{CCB1AE13-09D9-43EB-9383-8D8CB2E2A3B1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600" dirty="0"/>
            <a:t>影響力</a:t>
          </a:r>
        </a:p>
      </dgm:t>
    </dgm:pt>
    <dgm:pt modelId="{4AB76500-57D6-45FD-B74F-60570A8FC3FF}" type="parTrans" cxnId="{0DDBB435-69DB-44CB-BFE4-29E3B3BD2C29}">
      <dgm:prSet/>
      <dgm:spPr/>
      <dgm:t>
        <a:bodyPr/>
        <a:lstStyle/>
        <a:p>
          <a:endParaRPr lang="zh-TW" altLang="en-US"/>
        </a:p>
      </dgm:t>
    </dgm:pt>
    <dgm:pt modelId="{A6A2A245-D901-4B14-8723-E69CAA438197}" type="sibTrans" cxnId="{0DDBB435-69DB-44CB-BFE4-29E3B3BD2C29}">
      <dgm:prSet/>
      <dgm:spPr/>
      <dgm:t>
        <a:bodyPr/>
        <a:lstStyle/>
        <a:p>
          <a:endParaRPr lang="zh-TW" altLang="en-US"/>
        </a:p>
      </dgm:t>
    </dgm:pt>
    <dgm:pt modelId="{2418B875-EE37-4BC8-8879-E1B8712264C1}">
      <dgm:prSet phldrT="[文字]" custT="1"/>
      <dgm:spPr/>
      <dgm:t>
        <a:bodyPr/>
        <a:lstStyle/>
        <a:p>
          <a:r>
            <a:rPr lang="zh-TW" altLang="en-US" sz="3600" dirty="0"/>
            <a:t>包容心</a:t>
          </a:r>
        </a:p>
      </dgm:t>
    </dgm:pt>
    <dgm:pt modelId="{460F3E0B-49D1-462A-BCD8-E98EED983A11}" type="parTrans" cxnId="{F96C0CBF-1A4E-4CD9-8435-409463950C14}">
      <dgm:prSet/>
      <dgm:spPr/>
      <dgm:t>
        <a:bodyPr/>
        <a:lstStyle/>
        <a:p>
          <a:endParaRPr lang="zh-TW" altLang="en-US"/>
        </a:p>
      </dgm:t>
    </dgm:pt>
    <dgm:pt modelId="{5573BF94-FC28-4A24-9055-7EDF8F2CD19A}" type="sibTrans" cxnId="{F96C0CBF-1A4E-4CD9-8435-409463950C14}">
      <dgm:prSet/>
      <dgm:spPr/>
      <dgm:t>
        <a:bodyPr/>
        <a:lstStyle/>
        <a:p>
          <a:endParaRPr lang="zh-TW" altLang="en-US"/>
        </a:p>
      </dgm:t>
    </dgm:pt>
    <dgm:pt modelId="{344B23F1-CED3-445A-935E-747018232F7C}" type="pres">
      <dgm:prSet presAssocID="{07142818-6E3D-44D9-B2DE-95321F4E31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78E0D2-682F-41E3-B66D-1175FB2E9B1B}" type="pres">
      <dgm:prSet presAssocID="{9EC47C8A-E9BA-42B3-9AAD-3BDB45D669C9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4E2807D3-438C-4FE7-9E03-B13AB92F1C96}" type="pres">
      <dgm:prSet presAssocID="{9EC47C8A-E9BA-42B3-9AAD-3BDB45D669C9}" presName="pillars" presStyleCnt="0"/>
      <dgm:spPr/>
    </dgm:pt>
    <dgm:pt modelId="{7CF22FDC-7E34-4C7B-AD38-2C5249D98866}" type="pres">
      <dgm:prSet presAssocID="{9EC47C8A-E9BA-42B3-9AAD-3BDB45D669C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AF92D3-1D70-42EB-9071-A4E3E86875C5}" type="pres">
      <dgm:prSet presAssocID="{CCB1AE13-09D9-43EB-9383-8D8CB2E2A3B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CAC77-A6BC-4B82-BB07-7089C7058531}" type="pres">
      <dgm:prSet presAssocID="{2418B875-EE37-4BC8-8879-E1B8712264C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5F6CC-C3AA-482F-8965-AD7F4230B6B9}" type="pres">
      <dgm:prSet presAssocID="{9EC47C8A-E9BA-42B3-9AAD-3BDB45D669C9}" presName="base" presStyleLbl="dkBgShp" presStyleIdx="1" presStyleCnt="2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</dgm:pt>
  </dgm:ptLst>
  <dgm:cxnLst>
    <dgm:cxn modelId="{483F5F89-4349-4D25-ADF4-F04D9D58EADB}" type="presOf" srcId="{CCB1AE13-09D9-43EB-9383-8D8CB2E2A3B1}" destId="{A4AF92D3-1D70-42EB-9071-A4E3E86875C5}" srcOrd="0" destOrd="0" presId="urn:microsoft.com/office/officeart/2005/8/layout/hList3"/>
    <dgm:cxn modelId="{F96C0CBF-1A4E-4CD9-8435-409463950C14}" srcId="{9EC47C8A-E9BA-42B3-9AAD-3BDB45D669C9}" destId="{2418B875-EE37-4BC8-8879-E1B8712264C1}" srcOrd="2" destOrd="0" parTransId="{460F3E0B-49D1-462A-BCD8-E98EED983A11}" sibTransId="{5573BF94-FC28-4A24-9055-7EDF8F2CD19A}"/>
    <dgm:cxn modelId="{2CF144B0-48BB-4446-A87C-9D30497E7F10}" type="presOf" srcId="{5573C67D-2D22-4B66-BA4D-4CB1EE21AB33}" destId="{7CF22FDC-7E34-4C7B-AD38-2C5249D98866}" srcOrd="0" destOrd="0" presId="urn:microsoft.com/office/officeart/2005/8/layout/hList3"/>
    <dgm:cxn modelId="{5A4C4F2C-915E-454C-B04C-BB1612D56D7E}" srcId="{9EC47C8A-E9BA-42B3-9AAD-3BDB45D669C9}" destId="{5573C67D-2D22-4B66-BA4D-4CB1EE21AB33}" srcOrd="0" destOrd="0" parTransId="{47A281AA-B793-4D05-AD8E-B8E9408ECFB0}" sibTransId="{19609EEA-4F16-441C-A28D-30DDEF06F294}"/>
    <dgm:cxn modelId="{B98F931C-132C-4D98-84F7-64AF476FF9DB}" type="presOf" srcId="{9EC47C8A-E9BA-42B3-9AAD-3BDB45D669C9}" destId="{C778E0D2-682F-41E3-B66D-1175FB2E9B1B}" srcOrd="0" destOrd="0" presId="urn:microsoft.com/office/officeart/2005/8/layout/hList3"/>
    <dgm:cxn modelId="{0DDBB435-69DB-44CB-BFE4-29E3B3BD2C29}" srcId="{9EC47C8A-E9BA-42B3-9AAD-3BDB45D669C9}" destId="{CCB1AE13-09D9-43EB-9383-8D8CB2E2A3B1}" srcOrd="1" destOrd="0" parTransId="{4AB76500-57D6-45FD-B74F-60570A8FC3FF}" sibTransId="{A6A2A245-D901-4B14-8723-E69CAA438197}"/>
    <dgm:cxn modelId="{7F82D85E-AB96-4C1A-AEE2-645CD574DBE0}" type="presOf" srcId="{07142818-6E3D-44D9-B2DE-95321F4E3187}" destId="{344B23F1-CED3-445A-935E-747018232F7C}" srcOrd="0" destOrd="0" presId="urn:microsoft.com/office/officeart/2005/8/layout/hList3"/>
    <dgm:cxn modelId="{4E1690FE-9A09-487B-9AC1-D0BF7C372C20}" srcId="{07142818-6E3D-44D9-B2DE-95321F4E3187}" destId="{9EC47C8A-E9BA-42B3-9AAD-3BDB45D669C9}" srcOrd="0" destOrd="0" parTransId="{D0ACDB53-DD25-4C0F-9463-2B0BEF3E2456}" sibTransId="{B97A862F-1870-498A-9C86-61A9615CC77B}"/>
    <dgm:cxn modelId="{C4108C02-2B98-4C38-A93C-EF1C9700DF94}" type="presOf" srcId="{2418B875-EE37-4BC8-8879-E1B8712264C1}" destId="{C20CAC77-A6BC-4B82-BB07-7089C7058531}" srcOrd="0" destOrd="0" presId="urn:microsoft.com/office/officeart/2005/8/layout/hList3"/>
    <dgm:cxn modelId="{2007B78D-4913-42FE-93B2-64350A07D159}" type="presParOf" srcId="{344B23F1-CED3-445A-935E-747018232F7C}" destId="{C778E0D2-682F-41E3-B66D-1175FB2E9B1B}" srcOrd="0" destOrd="0" presId="urn:microsoft.com/office/officeart/2005/8/layout/hList3"/>
    <dgm:cxn modelId="{3C17FFB9-C52F-474D-A580-44738F513EF3}" type="presParOf" srcId="{344B23F1-CED3-445A-935E-747018232F7C}" destId="{4E2807D3-438C-4FE7-9E03-B13AB92F1C96}" srcOrd="1" destOrd="0" presId="urn:microsoft.com/office/officeart/2005/8/layout/hList3"/>
    <dgm:cxn modelId="{A5DA1169-2C1B-42DB-AF18-F75550B6CD46}" type="presParOf" srcId="{4E2807D3-438C-4FE7-9E03-B13AB92F1C96}" destId="{7CF22FDC-7E34-4C7B-AD38-2C5249D98866}" srcOrd="0" destOrd="0" presId="urn:microsoft.com/office/officeart/2005/8/layout/hList3"/>
    <dgm:cxn modelId="{36A962BE-4127-4465-962D-68630C5F67F6}" type="presParOf" srcId="{4E2807D3-438C-4FE7-9E03-B13AB92F1C96}" destId="{A4AF92D3-1D70-42EB-9071-A4E3E86875C5}" srcOrd="1" destOrd="0" presId="urn:microsoft.com/office/officeart/2005/8/layout/hList3"/>
    <dgm:cxn modelId="{774672AF-44F0-461C-8BBF-19FA7BFE29D7}" type="presParOf" srcId="{4E2807D3-438C-4FE7-9E03-B13AB92F1C96}" destId="{C20CAC77-A6BC-4B82-BB07-7089C7058531}" srcOrd="2" destOrd="0" presId="urn:microsoft.com/office/officeart/2005/8/layout/hList3"/>
    <dgm:cxn modelId="{4E6344E7-30A4-4FF4-A668-59C11CADD6D8}" type="presParOf" srcId="{344B23F1-CED3-445A-935E-747018232F7C}" destId="{5D85F6CC-C3AA-482F-8965-AD7F4230B6B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AA6F04-57BE-47A8-93B9-3ECC07F453DA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BBDC8669-6913-45B5-A0D5-6D12AE64B22B}">
      <dgm:prSet phldrT="[文字]"/>
      <dgm:spPr/>
      <dgm:t>
        <a:bodyPr/>
        <a:lstStyle/>
        <a:p>
          <a:r>
            <a:rPr lang="zh-TW" altLang="en-US" dirty="0"/>
            <a:t>命令型</a:t>
          </a:r>
        </a:p>
      </dgm:t>
    </dgm:pt>
    <dgm:pt modelId="{4C596995-1E0E-4BEA-8F07-4D7C0423977A}" type="parTrans" cxnId="{6CD2FDE4-9182-48FA-BD9A-D04D8BE273B3}">
      <dgm:prSet/>
      <dgm:spPr/>
      <dgm:t>
        <a:bodyPr/>
        <a:lstStyle/>
        <a:p>
          <a:endParaRPr lang="zh-TW" altLang="en-US"/>
        </a:p>
      </dgm:t>
    </dgm:pt>
    <dgm:pt modelId="{F6EDB5F8-C527-4CE9-B956-E0105637508B}" type="sibTrans" cxnId="{6CD2FDE4-9182-48FA-BD9A-D04D8BE273B3}">
      <dgm:prSet/>
      <dgm:spPr/>
      <dgm:t>
        <a:bodyPr/>
        <a:lstStyle/>
        <a:p>
          <a:endParaRPr lang="zh-TW" altLang="en-US"/>
        </a:p>
      </dgm:t>
    </dgm:pt>
    <dgm:pt modelId="{F8FC86F1-FDAD-4484-BBF6-FCD22AC84527}">
      <dgm:prSet phldrT="[文字]"/>
      <dgm:spPr/>
      <dgm:t>
        <a:bodyPr/>
        <a:lstStyle/>
        <a:p>
          <a:r>
            <a:rPr lang="zh-TW" dirty="0"/>
            <a:t>需要</a:t>
          </a:r>
          <a:r>
            <a:rPr lang="zh-TW" altLang="en-US" dirty="0"/>
            <a:t>他</a:t>
          </a:r>
          <a:r>
            <a:rPr lang="zh-TW" dirty="0"/>
            <a:t>人的立即服從</a:t>
          </a:r>
          <a:endParaRPr lang="zh-TW" altLang="en-US" dirty="0"/>
        </a:p>
      </dgm:t>
    </dgm:pt>
    <dgm:pt modelId="{33CF9F6F-536F-4226-A1DF-4FB38E8B095E}" type="parTrans" cxnId="{3FFB3FD2-7B4D-40B1-BA3A-EAA1A605BF28}">
      <dgm:prSet/>
      <dgm:spPr/>
      <dgm:t>
        <a:bodyPr/>
        <a:lstStyle/>
        <a:p>
          <a:endParaRPr lang="zh-TW" altLang="en-US"/>
        </a:p>
      </dgm:t>
    </dgm:pt>
    <dgm:pt modelId="{7EE3AB8D-E31C-48E9-98EC-624CFB91EA45}" type="sibTrans" cxnId="{3FFB3FD2-7B4D-40B1-BA3A-EAA1A605BF28}">
      <dgm:prSet/>
      <dgm:spPr/>
      <dgm:t>
        <a:bodyPr/>
        <a:lstStyle/>
        <a:p>
          <a:endParaRPr lang="zh-TW" altLang="en-US"/>
        </a:p>
      </dgm:t>
    </dgm:pt>
    <dgm:pt modelId="{F48F7EA8-3CF2-4E53-82A5-0134973C050B}">
      <dgm:prSet phldrT="[文字]"/>
      <dgm:spPr/>
      <dgm:t>
        <a:bodyPr/>
        <a:lstStyle/>
        <a:p>
          <a:r>
            <a:rPr lang="zh-TW" altLang="en-US" dirty="0"/>
            <a:t>示範型</a:t>
          </a:r>
        </a:p>
      </dgm:t>
    </dgm:pt>
    <dgm:pt modelId="{A59E729F-5BAB-4095-A1B4-DBBEF21A0461}" type="parTrans" cxnId="{A1C4AE21-F1EA-4F39-A242-A13D4FE3AD6D}">
      <dgm:prSet/>
      <dgm:spPr/>
      <dgm:t>
        <a:bodyPr/>
        <a:lstStyle/>
        <a:p>
          <a:endParaRPr lang="zh-TW" altLang="en-US"/>
        </a:p>
      </dgm:t>
    </dgm:pt>
    <dgm:pt modelId="{3441F686-CF67-41D3-94D3-F3CFE05DB4BE}" type="sibTrans" cxnId="{A1C4AE21-F1EA-4F39-A242-A13D4FE3AD6D}">
      <dgm:prSet/>
      <dgm:spPr/>
      <dgm:t>
        <a:bodyPr/>
        <a:lstStyle/>
        <a:p>
          <a:endParaRPr lang="zh-TW" altLang="en-US"/>
        </a:p>
      </dgm:t>
    </dgm:pt>
    <dgm:pt modelId="{F355FED4-E1BA-40D3-8ADC-736EC93F1B63}">
      <dgm:prSet phldrT="[文字]"/>
      <dgm:spPr/>
      <dgm:t>
        <a:bodyPr/>
        <a:lstStyle/>
        <a:p>
          <a:r>
            <a:rPr lang="zh-TW" dirty="0"/>
            <a:t>樹立極高的績效標準</a:t>
          </a:r>
          <a:endParaRPr lang="zh-TW" altLang="en-US" dirty="0"/>
        </a:p>
      </dgm:t>
    </dgm:pt>
    <dgm:pt modelId="{1171AD56-D922-4F29-B80C-D3AD3E6A7181}" type="parTrans" cxnId="{7DAA09E7-5826-4848-82DF-4A67C4B9DAB5}">
      <dgm:prSet/>
      <dgm:spPr/>
      <dgm:t>
        <a:bodyPr/>
        <a:lstStyle/>
        <a:p>
          <a:endParaRPr lang="zh-TW" altLang="en-US"/>
        </a:p>
      </dgm:t>
    </dgm:pt>
    <dgm:pt modelId="{FA554904-A501-4A29-8E3C-B9A6F3423A70}" type="sibTrans" cxnId="{7DAA09E7-5826-4848-82DF-4A67C4B9DAB5}">
      <dgm:prSet/>
      <dgm:spPr/>
      <dgm:t>
        <a:bodyPr/>
        <a:lstStyle/>
        <a:p>
          <a:endParaRPr lang="zh-TW" altLang="en-US"/>
        </a:p>
      </dgm:t>
    </dgm:pt>
    <dgm:pt modelId="{98295DB2-8D09-4A2C-A74A-F4FABE265DB2}">
      <dgm:prSet phldrT="[文字]"/>
      <dgm:spPr/>
      <dgm:t>
        <a:bodyPr/>
        <a:lstStyle/>
        <a:p>
          <a:r>
            <a:rPr lang="zh-TW" altLang="en-US" dirty="0"/>
            <a:t>遠見型</a:t>
          </a:r>
        </a:p>
      </dgm:t>
    </dgm:pt>
    <dgm:pt modelId="{81C750AC-C39C-475B-B7A7-2561353BB30D}" type="parTrans" cxnId="{20AA3115-7187-4947-8300-5F5F70C9C6B8}">
      <dgm:prSet/>
      <dgm:spPr/>
      <dgm:t>
        <a:bodyPr/>
        <a:lstStyle/>
        <a:p>
          <a:endParaRPr lang="zh-TW" altLang="en-US"/>
        </a:p>
      </dgm:t>
    </dgm:pt>
    <dgm:pt modelId="{4F538BB4-CB97-479D-ADDE-7C7E9AB10E45}" type="sibTrans" cxnId="{20AA3115-7187-4947-8300-5F5F70C9C6B8}">
      <dgm:prSet/>
      <dgm:spPr/>
      <dgm:t>
        <a:bodyPr/>
        <a:lstStyle/>
        <a:p>
          <a:endParaRPr lang="zh-TW" altLang="en-US"/>
        </a:p>
      </dgm:t>
    </dgm:pt>
    <dgm:pt modelId="{1F6C5F07-26B3-4815-8855-C444612038C0}">
      <dgm:prSet phldrT="[文字]"/>
      <dgm:spPr/>
      <dgm:t>
        <a:bodyPr/>
        <a:lstStyle/>
        <a:p>
          <a:r>
            <a:rPr lang="zh-TW" altLang="en-US" dirty="0"/>
            <a:t>建立理想目標，保留空間</a:t>
          </a:r>
        </a:p>
      </dgm:t>
    </dgm:pt>
    <dgm:pt modelId="{757424F8-934E-49C6-B6F4-EC030A19C422}" type="parTrans" cxnId="{214B5F47-7D7A-4F7F-ACB1-A06B68F9B5C8}">
      <dgm:prSet/>
      <dgm:spPr/>
      <dgm:t>
        <a:bodyPr/>
        <a:lstStyle/>
        <a:p>
          <a:endParaRPr lang="zh-TW" altLang="en-US"/>
        </a:p>
      </dgm:t>
    </dgm:pt>
    <dgm:pt modelId="{BD564F3E-9E74-4E88-8F32-248CFAC07585}" type="sibTrans" cxnId="{214B5F47-7D7A-4F7F-ACB1-A06B68F9B5C8}">
      <dgm:prSet/>
      <dgm:spPr/>
      <dgm:t>
        <a:bodyPr/>
        <a:lstStyle/>
        <a:p>
          <a:endParaRPr lang="zh-TW" altLang="en-US"/>
        </a:p>
      </dgm:t>
    </dgm:pt>
    <dgm:pt modelId="{FA1314E5-0E66-4450-B19A-B4E8A18B0732}">
      <dgm:prSet phldrT="[文字]"/>
      <dgm:spPr/>
      <dgm:t>
        <a:bodyPr/>
        <a:lstStyle/>
        <a:p>
          <a:r>
            <a:rPr lang="zh-TW" altLang="en-US" dirty="0"/>
            <a:t>關係型</a:t>
          </a:r>
        </a:p>
      </dgm:t>
    </dgm:pt>
    <dgm:pt modelId="{990ED6A9-B30F-4D44-8FE3-77F7A3DF2DB5}" type="parTrans" cxnId="{25A9CF51-79CE-4AD6-A285-EF6EB3EB1652}">
      <dgm:prSet/>
      <dgm:spPr/>
      <dgm:t>
        <a:bodyPr/>
        <a:lstStyle/>
        <a:p>
          <a:endParaRPr lang="zh-TW" altLang="en-US"/>
        </a:p>
      </dgm:t>
    </dgm:pt>
    <dgm:pt modelId="{A5C49DA0-A039-46AD-8DC4-12827D8792AD}" type="sibTrans" cxnId="{25A9CF51-79CE-4AD6-A285-EF6EB3EB1652}">
      <dgm:prSet/>
      <dgm:spPr/>
      <dgm:t>
        <a:bodyPr/>
        <a:lstStyle/>
        <a:p>
          <a:endParaRPr lang="zh-TW" altLang="en-US"/>
        </a:p>
      </dgm:t>
    </dgm:pt>
    <dgm:pt modelId="{2F234843-E1A5-42D4-86C5-B4C49D381754}">
      <dgm:prSet phldrT="[文字]"/>
      <dgm:spPr/>
      <dgm:t>
        <a:bodyPr/>
        <a:lstStyle/>
        <a:p>
          <a:r>
            <a:rPr lang="zh-TW" altLang="en-US" dirty="0"/>
            <a:t>民主型</a:t>
          </a:r>
          <a:endParaRPr lang="en-US" altLang="zh-TW" dirty="0"/>
        </a:p>
      </dgm:t>
    </dgm:pt>
    <dgm:pt modelId="{8237A6DD-3EF0-4D9E-8303-FB01DF4724C4}" type="parTrans" cxnId="{B4A069BE-ADCC-433C-8DFD-E5C6ACF520E8}">
      <dgm:prSet/>
      <dgm:spPr/>
      <dgm:t>
        <a:bodyPr/>
        <a:lstStyle/>
        <a:p>
          <a:endParaRPr lang="zh-TW" altLang="en-US"/>
        </a:p>
      </dgm:t>
    </dgm:pt>
    <dgm:pt modelId="{75F3D9FD-F4E1-411A-AE5C-FDD17A73A75D}" type="sibTrans" cxnId="{B4A069BE-ADCC-433C-8DFD-E5C6ACF520E8}">
      <dgm:prSet/>
      <dgm:spPr/>
      <dgm:t>
        <a:bodyPr/>
        <a:lstStyle/>
        <a:p>
          <a:endParaRPr lang="zh-TW" altLang="en-US"/>
        </a:p>
      </dgm:t>
    </dgm:pt>
    <dgm:pt modelId="{7629206D-7B74-4099-BBD9-FF1179108C34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教練型</a:t>
          </a:r>
          <a:endParaRPr lang="en-US" altLang="zh-TW" dirty="0"/>
        </a:p>
      </dgm:t>
    </dgm:pt>
    <dgm:pt modelId="{C496EAA8-B07E-4FBB-9CEB-0E4F10960787}" type="parTrans" cxnId="{416D8A3F-59E6-4AFA-977F-2C7ACC13A3EA}">
      <dgm:prSet/>
      <dgm:spPr/>
      <dgm:t>
        <a:bodyPr/>
        <a:lstStyle/>
        <a:p>
          <a:endParaRPr lang="zh-TW" altLang="en-US"/>
        </a:p>
      </dgm:t>
    </dgm:pt>
    <dgm:pt modelId="{77983A23-A757-42B9-86EE-6AEA92214A51}" type="sibTrans" cxnId="{416D8A3F-59E6-4AFA-977F-2C7ACC13A3EA}">
      <dgm:prSet/>
      <dgm:spPr/>
      <dgm:t>
        <a:bodyPr/>
        <a:lstStyle/>
        <a:p>
          <a:endParaRPr lang="zh-TW" altLang="en-US"/>
        </a:p>
      </dgm:t>
    </dgm:pt>
    <dgm:pt modelId="{D6EA0C6C-4630-42DF-B988-A47ECF2A8CFB}">
      <dgm:prSet phldrT="[文字]"/>
      <dgm:spPr/>
      <dgm:t>
        <a:bodyPr/>
        <a:lstStyle/>
        <a:p>
          <a:r>
            <a:rPr lang="zh-TW" altLang="en-US" dirty="0"/>
            <a:t>努力營造和諧氛圍</a:t>
          </a:r>
        </a:p>
      </dgm:t>
    </dgm:pt>
    <dgm:pt modelId="{2763984B-F580-4B58-8BBB-96A37634ED52}" type="parTrans" cxnId="{26E68EDA-EFAF-4A51-81D1-690EF52D83E6}">
      <dgm:prSet/>
      <dgm:spPr/>
      <dgm:t>
        <a:bodyPr/>
        <a:lstStyle/>
        <a:p>
          <a:endParaRPr lang="zh-TW" altLang="en-US"/>
        </a:p>
      </dgm:t>
    </dgm:pt>
    <dgm:pt modelId="{BA376FD7-7A87-4BEE-89B2-9F38AB3F0CA2}" type="sibTrans" cxnId="{26E68EDA-EFAF-4A51-81D1-690EF52D83E6}">
      <dgm:prSet/>
      <dgm:spPr/>
      <dgm:t>
        <a:bodyPr/>
        <a:lstStyle/>
        <a:p>
          <a:endParaRPr lang="zh-TW" altLang="en-US"/>
        </a:p>
      </dgm:t>
    </dgm:pt>
    <dgm:pt modelId="{6AA053BB-3270-429B-BCE5-16ECAFD25226}">
      <dgm:prSet phldrT="[文字]"/>
      <dgm:spPr/>
      <dgm:t>
        <a:bodyPr/>
        <a:lstStyle/>
        <a:p>
          <a:r>
            <a:rPr lang="zh-TW" altLang="en-US" dirty="0"/>
            <a:t>透過</a:t>
          </a:r>
          <a:r>
            <a:rPr lang="zh-TW" dirty="0"/>
            <a:t>參與達成一致意見</a:t>
          </a:r>
          <a:endParaRPr lang="en-US" altLang="zh-TW" dirty="0"/>
        </a:p>
      </dgm:t>
    </dgm:pt>
    <dgm:pt modelId="{A56B0AA6-853F-4C40-AD14-876221058217}" type="parTrans" cxnId="{17C9193F-8E14-42FE-9627-823976DB492C}">
      <dgm:prSet/>
      <dgm:spPr/>
      <dgm:t>
        <a:bodyPr/>
        <a:lstStyle/>
        <a:p>
          <a:endParaRPr lang="zh-TW" altLang="en-US"/>
        </a:p>
      </dgm:t>
    </dgm:pt>
    <dgm:pt modelId="{5EADA118-A6E7-4859-A6A9-2303D75615FB}" type="sibTrans" cxnId="{17C9193F-8E14-42FE-9627-823976DB492C}">
      <dgm:prSet/>
      <dgm:spPr/>
      <dgm:t>
        <a:bodyPr/>
        <a:lstStyle/>
        <a:p>
          <a:endParaRPr lang="zh-TW" altLang="en-US"/>
        </a:p>
      </dgm:t>
    </dgm:pt>
    <dgm:pt modelId="{1B9CFABA-E17C-4DEB-B6B2-3DBA7C2C0B51}">
      <dgm:prSet phldrT="[文字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dirty="0"/>
            <a:t>依據工作能力指派任務</a:t>
          </a:r>
          <a:endParaRPr lang="en-US" altLang="zh-TW" dirty="0"/>
        </a:p>
      </dgm:t>
    </dgm:pt>
    <dgm:pt modelId="{6743F2B6-7325-4844-AE2F-ECE3D59DBF40}" type="parTrans" cxnId="{7E57798A-ECB1-4D71-AABC-DE7252CF997A}">
      <dgm:prSet/>
      <dgm:spPr/>
      <dgm:t>
        <a:bodyPr/>
        <a:lstStyle/>
        <a:p>
          <a:endParaRPr lang="zh-TW" altLang="en-US"/>
        </a:p>
      </dgm:t>
    </dgm:pt>
    <dgm:pt modelId="{387C5693-C7D3-4E19-A5DB-93BEA16270C9}" type="sibTrans" cxnId="{7E57798A-ECB1-4D71-AABC-DE7252CF997A}">
      <dgm:prSet/>
      <dgm:spPr/>
      <dgm:t>
        <a:bodyPr/>
        <a:lstStyle/>
        <a:p>
          <a:endParaRPr lang="zh-TW" altLang="en-US"/>
        </a:p>
      </dgm:t>
    </dgm:pt>
    <dgm:pt modelId="{0D7EE968-7747-498B-9202-777131ED8EC9}" type="pres">
      <dgm:prSet presAssocID="{2CAA6F04-57BE-47A8-93B9-3ECC07F45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9E3E3E-0B20-4E74-9190-C6E44B759173}" type="pres">
      <dgm:prSet presAssocID="{BBDC8669-6913-45B5-A0D5-6D12AE64B22B}" presName="linNode" presStyleCnt="0"/>
      <dgm:spPr/>
    </dgm:pt>
    <dgm:pt modelId="{EF7E20BF-F90F-429D-A1F7-87EFCCBC943D}" type="pres">
      <dgm:prSet presAssocID="{BBDC8669-6913-45B5-A0D5-6D12AE64B22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E96DB-A3AA-4DA2-A44E-33ACC374AF61}" type="pres">
      <dgm:prSet presAssocID="{BBDC8669-6913-45B5-A0D5-6D12AE64B22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A4F51-F55A-45C3-A018-F8E23A5982A3}" type="pres">
      <dgm:prSet presAssocID="{F6EDB5F8-C527-4CE9-B956-E0105637508B}" presName="sp" presStyleCnt="0"/>
      <dgm:spPr/>
    </dgm:pt>
    <dgm:pt modelId="{6DC307FA-6B1C-408E-9E87-214C73862076}" type="pres">
      <dgm:prSet presAssocID="{F48F7EA8-3CF2-4E53-82A5-0134973C050B}" presName="linNode" presStyleCnt="0"/>
      <dgm:spPr/>
    </dgm:pt>
    <dgm:pt modelId="{FB0E165B-E429-42EA-9769-2ACC28D4D39E}" type="pres">
      <dgm:prSet presAssocID="{F48F7EA8-3CF2-4E53-82A5-0134973C050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B2F378-FA21-4E61-8852-72652C6635C9}" type="pres">
      <dgm:prSet presAssocID="{F48F7EA8-3CF2-4E53-82A5-0134973C050B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8E095-932C-46D3-B0DD-9AD13C4FA3D3}" type="pres">
      <dgm:prSet presAssocID="{3441F686-CF67-41D3-94D3-F3CFE05DB4BE}" presName="sp" presStyleCnt="0"/>
      <dgm:spPr/>
    </dgm:pt>
    <dgm:pt modelId="{9A9AC8D2-65A5-4F0C-A23E-29AAF4AFF0B3}" type="pres">
      <dgm:prSet presAssocID="{98295DB2-8D09-4A2C-A74A-F4FABE265DB2}" presName="linNode" presStyleCnt="0"/>
      <dgm:spPr/>
    </dgm:pt>
    <dgm:pt modelId="{B31CF205-A0C1-44C6-BF2F-979B3F45CE8D}" type="pres">
      <dgm:prSet presAssocID="{98295DB2-8D09-4A2C-A74A-F4FABE265DB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6EBB7-980F-4292-AB38-DD5FC3B7DD1A}" type="pres">
      <dgm:prSet presAssocID="{98295DB2-8D09-4A2C-A74A-F4FABE265DB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BB1F20-5B27-462F-A900-983D83D73D9F}" type="pres">
      <dgm:prSet presAssocID="{4F538BB4-CB97-479D-ADDE-7C7E9AB10E45}" presName="sp" presStyleCnt="0"/>
      <dgm:spPr/>
    </dgm:pt>
    <dgm:pt modelId="{C5FA1B4B-08B4-417F-A933-F23C3CF6E054}" type="pres">
      <dgm:prSet presAssocID="{FA1314E5-0E66-4450-B19A-B4E8A18B0732}" presName="linNode" presStyleCnt="0"/>
      <dgm:spPr/>
    </dgm:pt>
    <dgm:pt modelId="{D84A9B18-42D2-45C2-B217-AA75AA72A888}" type="pres">
      <dgm:prSet presAssocID="{FA1314E5-0E66-4450-B19A-B4E8A18B073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86D5B0-390C-42E8-95C8-D3EFAD68BEBB}" type="pres">
      <dgm:prSet presAssocID="{FA1314E5-0E66-4450-B19A-B4E8A18B073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222F69-DCB7-4920-A095-22BF6F4407FB}" type="pres">
      <dgm:prSet presAssocID="{A5C49DA0-A039-46AD-8DC4-12827D8792AD}" presName="sp" presStyleCnt="0"/>
      <dgm:spPr/>
    </dgm:pt>
    <dgm:pt modelId="{4C9F8515-3F3E-46BF-9B0C-3BB643804A02}" type="pres">
      <dgm:prSet presAssocID="{2F234843-E1A5-42D4-86C5-B4C49D381754}" presName="linNode" presStyleCnt="0"/>
      <dgm:spPr/>
    </dgm:pt>
    <dgm:pt modelId="{DC537A71-9696-4651-80CC-AB9CD34B9DBA}" type="pres">
      <dgm:prSet presAssocID="{2F234843-E1A5-42D4-86C5-B4C49D38175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31FD55-760A-4F14-91E2-8DC5A2155569}" type="pres">
      <dgm:prSet presAssocID="{2F234843-E1A5-42D4-86C5-B4C49D38175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30E27D-7F53-4503-AD8C-D975B1FFF254}" type="pres">
      <dgm:prSet presAssocID="{75F3D9FD-F4E1-411A-AE5C-FDD17A73A75D}" presName="sp" presStyleCnt="0"/>
      <dgm:spPr/>
    </dgm:pt>
    <dgm:pt modelId="{5A90F20E-1688-4576-8062-6E287E7B118D}" type="pres">
      <dgm:prSet presAssocID="{7629206D-7B74-4099-BBD9-FF1179108C34}" presName="linNode" presStyleCnt="0"/>
      <dgm:spPr/>
    </dgm:pt>
    <dgm:pt modelId="{88DB8D10-165C-45B2-9D03-3C2D05634781}" type="pres">
      <dgm:prSet presAssocID="{7629206D-7B74-4099-BBD9-FF1179108C3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5A9D4-7EA2-4F1D-BEE0-C2C2F6E01244}" type="pres">
      <dgm:prSet presAssocID="{7629206D-7B74-4099-BBD9-FF1179108C3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AA09E7-5826-4848-82DF-4A67C4B9DAB5}" srcId="{F48F7EA8-3CF2-4E53-82A5-0134973C050B}" destId="{F355FED4-E1BA-40D3-8ADC-736EC93F1B63}" srcOrd="0" destOrd="0" parTransId="{1171AD56-D922-4F29-B80C-D3AD3E6A7181}" sibTransId="{FA554904-A501-4A29-8E3C-B9A6F3423A70}"/>
    <dgm:cxn modelId="{A5B56680-619F-4D89-9774-C090B5CE6A97}" type="presOf" srcId="{FA1314E5-0E66-4450-B19A-B4E8A18B0732}" destId="{D84A9B18-42D2-45C2-B217-AA75AA72A888}" srcOrd="0" destOrd="0" presId="urn:microsoft.com/office/officeart/2005/8/layout/vList5"/>
    <dgm:cxn modelId="{DDF42270-3E35-432E-A4D6-C12273CFFAD9}" type="presOf" srcId="{F8FC86F1-FDAD-4484-BBF6-FCD22AC84527}" destId="{102E96DB-A3AA-4DA2-A44E-33ACC374AF61}" srcOrd="0" destOrd="0" presId="urn:microsoft.com/office/officeart/2005/8/layout/vList5"/>
    <dgm:cxn modelId="{B4A069BE-ADCC-433C-8DFD-E5C6ACF520E8}" srcId="{2CAA6F04-57BE-47A8-93B9-3ECC07F453DA}" destId="{2F234843-E1A5-42D4-86C5-B4C49D381754}" srcOrd="4" destOrd="0" parTransId="{8237A6DD-3EF0-4D9E-8303-FB01DF4724C4}" sibTransId="{75F3D9FD-F4E1-411A-AE5C-FDD17A73A75D}"/>
    <dgm:cxn modelId="{79961939-7353-4D82-BD5E-438EB72D90D9}" type="presOf" srcId="{7629206D-7B74-4099-BBD9-FF1179108C34}" destId="{88DB8D10-165C-45B2-9D03-3C2D05634781}" srcOrd="0" destOrd="0" presId="urn:microsoft.com/office/officeart/2005/8/layout/vList5"/>
    <dgm:cxn modelId="{416D8A3F-59E6-4AFA-977F-2C7ACC13A3EA}" srcId="{2CAA6F04-57BE-47A8-93B9-3ECC07F453DA}" destId="{7629206D-7B74-4099-BBD9-FF1179108C34}" srcOrd="5" destOrd="0" parTransId="{C496EAA8-B07E-4FBB-9CEB-0E4F10960787}" sibTransId="{77983A23-A757-42B9-86EE-6AEA92214A51}"/>
    <dgm:cxn modelId="{3FFB3FD2-7B4D-40B1-BA3A-EAA1A605BF28}" srcId="{BBDC8669-6913-45B5-A0D5-6D12AE64B22B}" destId="{F8FC86F1-FDAD-4484-BBF6-FCD22AC84527}" srcOrd="0" destOrd="0" parTransId="{33CF9F6F-536F-4226-A1DF-4FB38E8B095E}" sibTransId="{7EE3AB8D-E31C-48E9-98EC-624CFB91EA45}"/>
    <dgm:cxn modelId="{CA692446-C9D8-44AD-95B3-A23C2A9F2129}" type="presOf" srcId="{2CAA6F04-57BE-47A8-93B9-3ECC07F453DA}" destId="{0D7EE968-7747-498B-9202-777131ED8EC9}" srcOrd="0" destOrd="0" presId="urn:microsoft.com/office/officeart/2005/8/layout/vList5"/>
    <dgm:cxn modelId="{FFB38F7D-BF99-4522-83DE-AD2635F540EA}" type="presOf" srcId="{BBDC8669-6913-45B5-A0D5-6D12AE64B22B}" destId="{EF7E20BF-F90F-429D-A1F7-87EFCCBC943D}" srcOrd="0" destOrd="0" presId="urn:microsoft.com/office/officeart/2005/8/layout/vList5"/>
    <dgm:cxn modelId="{20AA3115-7187-4947-8300-5F5F70C9C6B8}" srcId="{2CAA6F04-57BE-47A8-93B9-3ECC07F453DA}" destId="{98295DB2-8D09-4A2C-A74A-F4FABE265DB2}" srcOrd="2" destOrd="0" parTransId="{81C750AC-C39C-475B-B7A7-2561353BB30D}" sibTransId="{4F538BB4-CB97-479D-ADDE-7C7E9AB10E45}"/>
    <dgm:cxn modelId="{17C9193F-8E14-42FE-9627-823976DB492C}" srcId="{2F234843-E1A5-42D4-86C5-B4C49D381754}" destId="{6AA053BB-3270-429B-BCE5-16ECAFD25226}" srcOrd="0" destOrd="0" parTransId="{A56B0AA6-853F-4C40-AD14-876221058217}" sibTransId="{5EADA118-A6E7-4859-A6A9-2303D75615FB}"/>
    <dgm:cxn modelId="{167E474A-ACC1-4540-BD31-9519ABC8E5DB}" type="presOf" srcId="{6AA053BB-3270-429B-BCE5-16ECAFD25226}" destId="{3F31FD55-760A-4F14-91E2-8DC5A2155569}" srcOrd="0" destOrd="0" presId="urn:microsoft.com/office/officeart/2005/8/layout/vList5"/>
    <dgm:cxn modelId="{AA4A7691-93EE-47CC-86D2-A8D21920BEF1}" type="presOf" srcId="{1F6C5F07-26B3-4815-8855-C444612038C0}" destId="{CA66EBB7-980F-4292-AB38-DD5FC3B7DD1A}" srcOrd="0" destOrd="0" presId="urn:microsoft.com/office/officeart/2005/8/layout/vList5"/>
    <dgm:cxn modelId="{6CD2FDE4-9182-48FA-BD9A-D04D8BE273B3}" srcId="{2CAA6F04-57BE-47A8-93B9-3ECC07F453DA}" destId="{BBDC8669-6913-45B5-A0D5-6D12AE64B22B}" srcOrd="0" destOrd="0" parTransId="{4C596995-1E0E-4BEA-8F07-4D7C0423977A}" sibTransId="{F6EDB5F8-C527-4CE9-B956-E0105637508B}"/>
    <dgm:cxn modelId="{3466BE78-3477-45F6-A7CA-49F742170509}" type="presOf" srcId="{F355FED4-E1BA-40D3-8ADC-736EC93F1B63}" destId="{6FB2F378-FA21-4E61-8852-72652C6635C9}" srcOrd="0" destOrd="0" presId="urn:microsoft.com/office/officeart/2005/8/layout/vList5"/>
    <dgm:cxn modelId="{A1C4AE21-F1EA-4F39-A242-A13D4FE3AD6D}" srcId="{2CAA6F04-57BE-47A8-93B9-3ECC07F453DA}" destId="{F48F7EA8-3CF2-4E53-82A5-0134973C050B}" srcOrd="1" destOrd="0" parTransId="{A59E729F-5BAB-4095-A1B4-DBBEF21A0461}" sibTransId="{3441F686-CF67-41D3-94D3-F3CFE05DB4BE}"/>
    <dgm:cxn modelId="{214B5F47-7D7A-4F7F-ACB1-A06B68F9B5C8}" srcId="{98295DB2-8D09-4A2C-A74A-F4FABE265DB2}" destId="{1F6C5F07-26B3-4815-8855-C444612038C0}" srcOrd="0" destOrd="0" parTransId="{757424F8-934E-49C6-B6F4-EC030A19C422}" sibTransId="{BD564F3E-9E74-4E88-8F32-248CFAC07585}"/>
    <dgm:cxn modelId="{7E57798A-ECB1-4D71-AABC-DE7252CF997A}" srcId="{7629206D-7B74-4099-BBD9-FF1179108C34}" destId="{1B9CFABA-E17C-4DEB-B6B2-3DBA7C2C0B51}" srcOrd="0" destOrd="0" parTransId="{6743F2B6-7325-4844-AE2F-ECE3D59DBF40}" sibTransId="{387C5693-C7D3-4E19-A5DB-93BEA16270C9}"/>
    <dgm:cxn modelId="{624FACA1-09D3-45ED-9463-899DC86209A8}" type="presOf" srcId="{F48F7EA8-3CF2-4E53-82A5-0134973C050B}" destId="{FB0E165B-E429-42EA-9769-2ACC28D4D39E}" srcOrd="0" destOrd="0" presId="urn:microsoft.com/office/officeart/2005/8/layout/vList5"/>
    <dgm:cxn modelId="{26E68EDA-EFAF-4A51-81D1-690EF52D83E6}" srcId="{FA1314E5-0E66-4450-B19A-B4E8A18B0732}" destId="{D6EA0C6C-4630-42DF-B988-A47ECF2A8CFB}" srcOrd="0" destOrd="0" parTransId="{2763984B-F580-4B58-8BBB-96A37634ED52}" sibTransId="{BA376FD7-7A87-4BEE-89B2-9F38AB3F0CA2}"/>
    <dgm:cxn modelId="{549050BE-325E-4B2C-A630-E127BDCEB5DF}" type="presOf" srcId="{2F234843-E1A5-42D4-86C5-B4C49D381754}" destId="{DC537A71-9696-4651-80CC-AB9CD34B9DBA}" srcOrd="0" destOrd="0" presId="urn:microsoft.com/office/officeart/2005/8/layout/vList5"/>
    <dgm:cxn modelId="{25A9CF51-79CE-4AD6-A285-EF6EB3EB1652}" srcId="{2CAA6F04-57BE-47A8-93B9-3ECC07F453DA}" destId="{FA1314E5-0E66-4450-B19A-B4E8A18B0732}" srcOrd="3" destOrd="0" parTransId="{990ED6A9-B30F-4D44-8FE3-77F7A3DF2DB5}" sibTransId="{A5C49DA0-A039-46AD-8DC4-12827D8792AD}"/>
    <dgm:cxn modelId="{60051A23-6E7E-4459-B28F-3F429A903AE3}" type="presOf" srcId="{1B9CFABA-E17C-4DEB-B6B2-3DBA7C2C0B51}" destId="{F2B5A9D4-7EA2-4F1D-BEE0-C2C2F6E01244}" srcOrd="0" destOrd="0" presId="urn:microsoft.com/office/officeart/2005/8/layout/vList5"/>
    <dgm:cxn modelId="{B46E3ADA-DC83-4DD6-AA6F-FDBBB5E2AAA7}" type="presOf" srcId="{98295DB2-8D09-4A2C-A74A-F4FABE265DB2}" destId="{B31CF205-A0C1-44C6-BF2F-979B3F45CE8D}" srcOrd="0" destOrd="0" presId="urn:microsoft.com/office/officeart/2005/8/layout/vList5"/>
    <dgm:cxn modelId="{99095979-65F2-4DC5-AAA3-17AA30EFF5C5}" type="presOf" srcId="{D6EA0C6C-4630-42DF-B988-A47ECF2A8CFB}" destId="{0B86D5B0-390C-42E8-95C8-D3EFAD68BEBB}" srcOrd="0" destOrd="0" presId="urn:microsoft.com/office/officeart/2005/8/layout/vList5"/>
    <dgm:cxn modelId="{6CE17585-62BD-4168-B73B-6B45DF6820F9}" type="presParOf" srcId="{0D7EE968-7747-498B-9202-777131ED8EC9}" destId="{6F9E3E3E-0B20-4E74-9190-C6E44B759173}" srcOrd="0" destOrd="0" presId="urn:microsoft.com/office/officeart/2005/8/layout/vList5"/>
    <dgm:cxn modelId="{E0EB95C4-0D3B-4C5F-9CDB-79FD00919039}" type="presParOf" srcId="{6F9E3E3E-0B20-4E74-9190-C6E44B759173}" destId="{EF7E20BF-F90F-429D-A1F7-87EFCCBC943D}" srcOrd="0" destOrd="0" presId="urn:microsoft.com/office/officeart/2005/8/layout/vList5"/>
    <dgm:cxn modelId="{04AE2037-9582-406A-9784-383B0BB9FC25}" type="presParOf" srcId="{6F9E3E3E-0B20-4E74-9190-C6E44B759173}" destId="{102E96DB-A3AA-4DA2-A44E-33ACC374AF61}" srcOrd="1" destOrd="0" presId="urn:microsoft.com/office/officeart/2005/8/layout/vList5"/>
    <dgm:cxn modelId="{16A45F10-F6EC-4652-93B6-B2C90DF75F6A}" type="presParOf" srcId="{0D7EE968-7747-498B-9202-777131ED8EC9}" destId="{6DEA4F51-F55A-45C3-A018-F8E23A5982A3}" srcOrd="1" destOrd="0" presId="urn:microsoft.com/office/officeart/2005/8/layout/vList5"/>
    <dgm:cxn modelId="{0C52BC2E-EC8D-4CB2-9896-F7DBD5E16D0E}" type="presParOf" srcId="{0D7EE968-7747-498B-9202-777131ED8EC9}" destId="{6DC307FA-6B1C-408E-9E87-214C73862076}" srcOrd="2" destOrd="0" presId="urn:microsoft.com/office/officeart/2005/8/layout/vList5"/>
    <dgm:cxn modelId="{63C8CA89-7270-446C-9BAD-808F44EFC5E5}" type="presParOf" srcId="{6DC307FA-6B1C-408E-9E87-214C73862076}" destId="{FB0E165B-E429-42EA-9769-2ACC28D4D39E}" srcOrd="0" destOrd="0" presId="urn:microsoft.com/office/officeart/2005/8/layout/vList5"/>
    <dgm:cxn modelId="{A008999E-C8A0-43D0-AADF-B7B8BBEA4BA6}" type="presParOf" srcId="{6DC307FA-6B1C-408E-9E87-214C73862076}" destId="{6FB2F378-FA21-4E61-8852-72652C6635C9}" srcOrd="1" destOrd="0" presId="urn:microsoft.com/office/officeart/2005/8/layout/vList5"/>
    <dgm:cxn modelId="{1F327C83-76DE-4788-8E06-36BFDBDDFDE6}" type="presParOf" srcId="{0D7EE968-7747-498B-9202-777131ED8EC9}" destId="{0698E095-932C-46D3-B0DD-9AD13C4FA3D3}" srcOrd="3" destOrd="0" presId="urn:microsoft.com/office/officeart/2005/8/layout/vList5"/>
    <dgm:cxn modelId="{B771DCD5-7193-4371-BE8E-DF802841FB52}" type="presParOf" srcId="{0D7EE968-7747-498B-9202-777131ED8EC9}" destId="{9A9AC8D2-65A5-4F0C-A23E-29AAF4AFF0B3}" srcOrd="4" destOrd="0" presId="urn:microsoft.com/office/officeart/2005/8/layout/vList5"/>
    <dgm:cxn modelId="{277F76E7-FF91-42FC-8782-4055A705C3DD}" type="presParOf" srcId="{9A9AC8D2-65A5-4F0C-A23E-29AAF4AFF0B3}" destId="{B31CF205-A0C1-44C6-BF2F-979B3F45CE8D}" srcOrd="0" destOrd="0" presId="urn:microsoft.com/office/officeart/2005/8/layout/vList5"/>
    <dgm:cxn modelId="{D570B124-ED8B-41A0-95DA-8CBB56873B39}" type="presParOf" srcId="{9A9AC8D2-65A5-4F0C-A23E-29AAF4AFF0B3}" destId="{CA66EBB7-980F-4292-AB38-DD5FC3B7DD1A}" srcOrd="1" destOrd="0" presId="urn:microsoft.com/office/officeart/2005/8/layout/vList5"/>
    <dgm:cxn modelId="{BD3E543E-547D-4408-AA2D-E02B634E8A8C}" type="presParOf" srcId="{0D7EE968-7747-498B-9202-777131ED8EC9}" destId="{8BBB1F20-5B27-462F-A900-983D83D73D9F}" srcOrd="5" destOrd="0" presId="urn:microsoft.com/office/officeart/2005/8/layout/vList5"/>
    <dgm:cxn modelId="{68C69403-3FFD-4E85-907A-DF1B1F9F0B89}" type="presParOf" srcId="{0D7EE968-7747-498B-9202-777131ED8EC9}" destId="{C5FA1B4B-08B4-417F-A933-F23C3CF6E054}" srcOrd="6" destOrd="0" presId="urn:microsoft.com/office/officeart/2005/8/layout/vList5"/>
    <dgm:cxn modelId="{33A5E9CA-6362-43A3-A636-0428D6B3C972}" type="presParOf" srcId="{C5FA1B4B-08B4-417F-A933-F23C3CF6E054}" destId="{D84A9B18-42D2-45C2-B217-AA75AA72A888}" srcOrd="0" destOrd="0" presId="urn:microsoft.com/office/officeart/2005/8/layout/vList5"/>
    <dgm:cxn modelId="{D10DC41D-C25D-4BB3-8CF5-34F378951DD0}" type="presParOf" srcId="{C5FA1B4B-08B4-417F-A933-F23C3CF6E054}" destId="{0B86D5B0-390C-42E8-95C8-D3EFAD68BEBB}" srcOrd="1" destOrd="0" presId="urn:microsoft.com/office/officeart/2005/8/layout/vList5"/>
    <dgm:cxn modelId="{9B4FFF8B-2E9B-4280-9CA6-09352F5E839F}" type="presParOf" srcId="{0D7EE968-7747-498B-9202-777131ED8EC9}" destId="{49222F69-DCB7-4920-A095-22BF6F4407FB}" srcOrd="7" destOrd="0" presId="urn:microsoft.com/office/officeart/2005/8/layout/vList5"/>
    <dgm:cxn modelId="{0A50BCC3-9781-43AB-BB96-636523C14221}" type="presParOf" srcId="{0D7EE968-7747-498B-9202-777131ED8EC9}" destId="{4C9F8515-3F3E-46BF-9B0C-3BB643804A02}" srcOrd="8" destOrd="0" presId="urn:microsoft.com/office/officeart/2005/8/layout/vList5"/>
    <dgm:cxn modelId="{9156337E-FF4D-4C96-9485-16C3F79B7BA4}" type="presParOf" srcId="{4C9F8515-3F3E-46BF-9B0C-3BB643804A02}" destId="{DC537A71-9696-4651-80CC-AB9CD34B9DBA}" srcOrd="0" destOrd="0" presId="urn:microsoft.com/office/officeart/2005/8/layout/vList5"/>
    <dgm:cxn modelId="{7EE3CC4B-99C7-435B-8E76-E12DB4B393F3}" type="presParOf" srcId="{4C9F8515-3F3E-46BF-9B0C-3BB643804A02}" destId="{3F31FD55-760A-4F14-91E2-8DC5A2155569}" srcOrd="1" destOrd="0" presId="urn:microsoft.com/office/officeart/2005/8/layout/vList5"/>
    <dgm:cxn modelId="{74739DA3-EBE3-496D-BC5A-87A11029DB5C}" type="presParOf" srcId="{0D7EE968-7747-498B-9202-777131ED8EC9}" destId="{1130E27D-7F53-4503-AD8C-D975B1FFF254}" srcOrd="9" destOrd="0" presId="urn:microsoft.com/office/officeart/2005/8/layout/vList5"/>
    <dgm:cxn modelId="{47B4E17A-2528-4711-BD80-EF1DEA5585AC}" type="presParOf" srcId="{0D7EE968-7747-498B-9202-777131ED8EC9}" destId="{5A90F20E-1688-4576-8062-6E287E7B118D}" srcOrd="10" destOrd="0" presId="urn:microsoft.com/office/officeart/2005/8/layout/vList5"/>
    <dgm:cxn modelId="{103D8BCD-84DF-4FB0-A389-6EF3955FA7C3}" type="presParOf" srcId="{5A90F20E-1688-4576-8062-6E287E7B118D}" destId="{88DB8D10-165C-45B2-9D03-3C2D05634781}" srcOrd="0" destOrd="0" presId="urn:microsoft.com/office/officeart/2005/8/layout/vList5"/>
    <dgm:cxn modelId="{B6F496AC-A727-407A-831F-369A43FD9BC8}" type="presParOf" srcId="{5A90F20E-1688-4576-8062-6E287E7B118D}" destId="{F2B5A9D4-7EA2-4F1D-BEE0-C2C2F6E012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C3E63-D6EF-41BD-838C-423BD6ED1BE6}">
      <dsp:nvSpPr>
        <dsp:cNvPr id="0" name=""/>
        <dsp:cNvSpPr/>
      </dsp:nvSpPr>
      <dsp:spPr>
        <a:xfrm>
          <a:off x="82353" y="2654"/>
          <a:ext cx="4973849" cy="753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/>
            <a:t>傾聽有四個層級：</a:t>
          </a:r>
        </a:p>
      </dsp:txBody>
      <dsp:txXfrm>
        <a:off x="104421" y="24722"/>
        <a:ext cx="4929713" cy="709306"/>
      </dsp:txXfrm>
    </dsp:sp>
    <dsp:sp modelId="{5C18B6FB-AC16-4E99-A11D-83C5FB61FDA5}">
      <dsp:nvSpPr>
        <dsp:cNvPr id="0" name=""/>
        <dsp:cNvSpPr/>
      </dsp:nvSpPr>
      <dsp:spPr>
        <a:xfrm>
          <a:off x="579738" y="756096"/>
          <a:ext cx="497384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497384" y="565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0F506-DDC2-4CF1-A2EA-F427FBC8A33F}">
      <dsp:nvSpPr>
        <dsp:cNvPr id="0" name=""/>
        <dsp:cNvSpPr/>
      </dsp:nvSpPr>
      <dsp:spPr>
        <a:xfrm>
          <a:off x="1077123" y="944457"/>
          <a:ext cx="7070122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1. </a:t>
          </a:r>
          <a:r>
            <a:rPr lang="zh-TW" sz="2300" kern="1200" dirty="0"/>
            <a:t>「左顧右盼，心不在焉」</a:t>
          </a:r>
        </a:p>
      </dsp:txBody>
      <dsp:txXfrm>
        <a:off x="1099191" y="966525"/>
        <a:ext cx="7025986" cy="709306"/>
      </dsp:txXfrm>
    </dsp:sp>
    <dsp:sp modelId="{585FEFAC-881B-4FDE-BFC5-7F6C402F7A7B}">
      <dsp:nvSpPr>
        <dsp:cNvPr id="0" name=""/>
        <dsp:cNvSpPr/>
      </dsp:nvSpPr>
      <dsp:spPr>
        <a:xfrm>
          <a:off x="579738" y="756096"/>
          <a:ext cx="497384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497384" y="15068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1150-8A8F-4487-B9A9-79EFDAE96256}">
      <dsp:nvSpPr>
        <dsp:cNvPr id="0" name=""/>
        <dsp:cNvSpPr/>
      </dsp:nvSpPr>
      <dsp:spPr>
        <a:xfrm>
          <a:off x="1077123" y="1886260"/>
          <a:ext cx="7070122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2. </a:t>
          </a:r>
          <a:r>
            <a:rPr lang="zh-TW" sz="2300" kern="1200" dirty="0"/>
            <a:t>「沒有聽懂，假裝尊重對方而傾聽」</a:t>
          </a:r>
        </a:p>
      </dsp:txBody>
      <dsp:txXfrm>
        <a:off x="1099191" y="1908328"/>
        <a:ext cx="7025986" cy="709306"/>
      </dsp:txXfrm>
    </dsp:sp>
    <dsp:sp modelId="{12B50B68-E0DD-4F86-ADD1-26FBC68C2952}">
      <dsp:nvSpPr>
        <dsp:cNvPr id="0" name=""/>
        <dsp:cNvSpPr/>
      </dsp:nvSpPr>
      <dsp:spPr>
        <a:xfrm>
          <a:off x="579738" y="756096"/>
          <a:ext cx="497384" cy="24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687"/>
              </a:lnTo>
              <a:lnTo>
                <a:pt x="497384" y="24486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0D36E-0026-4D88-9B09-7EB8EC16BFD2}">
      <dsp:nvSpPr>
        <dsp:cNvPr id="0" name=""/>
        <dsp:cNvSpPr/>
      </dsp:nvSpPr>
      <dsp:spPr>
        <a:xfrm>
          <a:off x="1077123" y="2828063"/>
          <a:ext cx="7070122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3. </a:t>
          </a:r>
          <a:r>
            <a:rPr lang="zh-TW" sz="2300" kern="1200" dirty="0"/>
            <a:t>「專挑自己有興趣的部分傾聽，也就是選擇性傾聽」</a:t>
          </a:r>
        </a:p>
      </dsp:txBody>
      <dsp:txXfrm>
        <a:off x="1099191" y="2850131"/>
        <a:ext cx="7025986" cy="709306"/>
      </dsp:txXfrm>
    </dsp:sp>
    <dsp:sp modelId="{CFF924B3-B797-4886-941A-E41A9B6D72B8}">
      <dsp:nvSpPr>
        <dsp:cNvPr id="0" name=""/>
        <dsp:cNvSpPr/>
      </dsp:nvSpPr>
      <dsp:spPr>
        <a:xfrm>
          <a:off x="579738" y="756096"/>
          <a:ext cx="497384" cy="33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90"/>
              </a:lnTo>
              <a:lnTo>
                <a:pt x="497384" y="3390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A3879-BBD8-4960-9BAE-88FAA8535C13}">
      <dsp:nvSpPr>
        <dsp:cNvPr id="0" name=""/>
        <dsp:cNvSpPr/>
      </dsp:nvSpPr>
      <dsp:spPr>
        <a:xfrm>
          <a:off x="1077123" y="3769866"/>
          <a:ext cx="7070122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4. </a:t>
          </a:r>
          <a:r>
            <a:rPr lang="zh-TW" sz="2300" kern="1200" dirty="0"/>
            <a:t>「</a:t>
          </a:r>
          <a:r>
            <a:rPr lang="zh-TW" sz="2300" kern="1200" dirty="0">
              <a:solidFill>
                <a:srgbClr val="FF0000"/>
              </a:solidFill>
            </a:rPr>
            <a:t>專心傾聽並尊重對方</a:t>
          </a:r>
          <a:r>
            <a:rPr lang="zh-TW" sz="2300" kern="1200" dirty="0"/>
            <a:t>」</a:t>
          </a:r>
        </a:p>
      </dsp:txBody>
      <dsp:txXfrm>
        <a:off x="1099191" y="3791934"/>
        <a:ext cx="7025986" cy="709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3D83-068B-472F-B5FA-069FFD4CDDD1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完美傾聽注意要項</a:t>
          </a:r>
        </a:p>
      </dsp:txBody>
      <dsp:txXfrm>
        <a:off x="3227205" y="1375386"/>
        <a:ext cx="1775189" cy="1775189"/>
      </dsp:txXfrm>
    </dsp:sp>
    <dsp:sp modelId="{C453F7E3-624D-437A-8EEE-06FCA605FD31}">
      <dsp:nvSpPr>
        <dsp:cNvPr id="0" name=""/>
        <dsp:cNvSpPr/>
      </dsp:nvSpPr>
      <dsp:spPr>
        <a:xfrm>
          <a:off x="3394720" y="-92007"/>
          <a:ext cx="1440158" cy="14401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眼注</a:t>
          </a:r>
        </a:p>
      </dsp:txBody>
      <dsp:txXfrm>
        <a:off x="3605626" y="118899"/>
        <a:ext cx="1018346" cy="1018346"/>
      </dsp:txXfrm>
    </dsp:sp>
    <dsp:sp modelId="{5599DD73-C1D8-4E60-AFC7-EEF30F696146}">
      <dsp:nvSpPr>
        <dsp:cNvPr id="0" name=""/>
        <dsp:cNvSpPr/>
      </dsp:nvSpPr>
      <dsp:spPr>
        <a:xfrm>
          <a:off x="5122918" y="1542902"/>
          <a:ext cx="1440158" cy="14401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聲應</a:t>
          </a:r>
        </a:p>
      </dsp:txBody>
      <dsp:txXfrm>
        <a:off x="5333824" y="1753808"/>
        <a:ext cx="1018346" cy="1018346"/>
      </dsp:txXfrm>
    </dsp:sp>
    <dsp:sp modelId="{6A1453BA-D86C-4B28-B18A-33158F03CA33}">
      <dsp:nvSpPr>
        <dsp:cNvPr id="0" name=""/>
        <dsp:cNvSpPr/>
      </dsp:nvSpPr>
      <dsp:spPr>
        <a:xfrm>
          <a:off x="3394720" y="3177812"/>
          <a:ext cx="1440158" cy="14401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接納</a:t>
          </a:r>
        </a:p>
      </dsp:txBody>
      <dsp:txXfrm>
        <a:off x="3605626" y="3388718"/>
        <a:ext cx="1018346" cy="1018346"/>
      </dsp:txXfrm>
    </dsp:sp>
    <dsp:sp modelId="{350D9FE3-8CAC-4E66-9D95-B26BE757B4C2}">
      <dsp:nvSpPr>
        <dsp:cNvPr id="0" name=""/>
        <dsp:cNvSpPr/>
      </dsp:nvSpPr>
      <dsp:spPr>
        <a:xfrm>
          <a:off x="1666523" y="1542902"/>
          <a:ext cx="1440158" cy="144015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動作</a:t>
          </a:r>
        </a:p>
      </dsp:txBody>
      <dsp:txXfrm>
        <a:off x="1877429" y="1753808"/>
        <a:ext cx="1018346" cy="1018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01443-3242-4DF5-BC2F-46F2A560664A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/>
            <a:t>時間成本</a:t>
          </a:r>
        </a:p>
      </dsp:txBody>
      <dsp:txXfrm>
        <a:off x="2153920" y="477519"/>
        <a:ext cx="1788160" cy="1097280"/>
      </dsp:txXfrm>
    </dsp:sp>
    <dsp:sp modelId="{6AA40C51-A12A-4D91-9713-6264E4EB6AF7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流逝性</a:t>
          </a:r>
        </a:p>
      </dsp:txBody>
      <dsp:txXfrm>
        <a:off x="3454400" y="2204720"/>
        <a:ext cx="1463040" cy="1341120"/>
      </dsp:txXfrm>
    </dsp:sp>
    <dsp:sp modelId="{0BB73183-CDB5-4494-8FFC-864C31FECEF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公平性</a:t>
          </a:r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43DB9-E5A9-48A4-9382-A95922E00C05}">
      <dsp:nvSpPr>
        <dsp:cNvPr id="0" name=""/>
        <dsp:cNvSpPr/>
      </dsp:nvSpPr>
      <dsp:spPr>
        <a:xfrm rot="5400000">
          <a:off x="4800305" y="-2364129"/>
          <a:ext cx="871601" cy="58222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rgbClr val="FF0000"/>
              </a:solidFill>
            </a:rPr>
            <a:t>主動為先</a:t>
          </a:r>
          <a:r>
            <a:rPr lang="zh-TW" altLang="en-US" sz="2400" kern="1200" dirty="0"/>
            <a:t>。</a:t>
          </a:r>
        </a:p>
      </dsp:txBody>
      <dsp:txXfrm rot="-5400000">
        <a:off x="2324961" y="153763"/>
        <a:ext cx="5779742" cy="786505"/>
      </dsp:txXfrm>
    </dsp:sp>
    <dsp:sp modelId="{973BA304-B2C7-4B6B-A96E-8E12AA6E920A}">
      <dsp:nvSpPr>
        <dsp:cNvPr id="0" name=""/>
        <dsp:cNvSpPr/>
      </dsp:nvSpPr>
      <dsp:spPr>
        <a:xfrm>
          <a:off x="82348" y="2265"/>
          <a:ext cx="2242612" cy="1089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/>
            <a:t>要領一</a:t>
          </a:r>
          <a:endParaRPr lang="en-US" sz="4000" kern="1200" dirty="0"/>
        </a:p>
      </dsp:txBody>
      <dsp:txXfrm>
        <a:off x="135533" y="55450"/>
        <a:ext cx="2136242" cy="983131"/>
      </dsp:txXfrm>
    </dsp:sp>
    <dsp:sp modelId="{8FAEFC79-4F98-44EB-92B4-C146C0BC5B47}">
      <dsp:nvSpPr>
        <dsp:cNvPr id="0" name=""/>
        <dsp:cNvSpPr/>
      </dsp:nvSpPr>
      <dsp:spPr>
        <a:xfrm rot="5400000">
          <a:off x="4800305" y="-1220152"/>
          <a:ext cx="871601" cy="582229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/>
            <a:t>打招呼的距離，為大約距離</a:t>
          </a:r>
          <a:r>
            <a:rPr lang="en-US" sz="2400" kern="1200" dirty="0">
              <a:solidFill>
                <a:srgbClr val="FF0000"/>
              </a:solidFill>
            </a:rPr>
            <a:t>3</a:t>
          </a:r>
          <a:r>
            <a:rPr lang="zh-TW" sz="2400" kern="1200" dirty="0">
              <a:solidFill>
                <a:srgbClr val="FF0000"/>
              </a:solidFill>
            </a:rPr>
            <a:t>步</a:t>
          </a:r>
          <a:r>
            <a:rPr lang="zh-TW" sz="2400" kern="1200" dirty="0"/>
            <a:t>左右。</a:t>
          </a:r>
        </a:p>
      </dsp:txBody>
      <dsp:txXfrm rot="-5400000">
        <a:off x="2324961" y="1297740"/>
        <a:ext cx="5779742" cy="786505"/>
      </dsp:txXfrm>
    </dsp:sp>
    <dsp:sp modelId="{233B4A40-5900-473F-AD42-A822A41D1A32}">
      <dsp:nvSpPr>
        <dsp:cNvPr id="0" name=""/>
        <dsp:cNvSpPr/>
      </dsp:nvSpPr>
      <dsp:spPr>
        <a:xfrm>
          <a:off x="82348" y="1146242"/>
          <a:ext cx="2242612" cy="10895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/>
            <a:t>要領二</a:t>
          </a:r>
          <a:endParaRPr lang="en-US" sz="4000" kern="1200" dirty="0"/>
        </a:p>
      </dsp:txBody>
      <dsp:txXfrm>
        <a:off x="135533" y="1199427"/>
        <a:ext cx="2136242" cy="983131"/>
      </dsp:txXfrm>
    </dsp:sp>
    <dsp:sp modelId="{E6B1521F-AD90-4EA5-888C-3B32BDDD8A53}">
      <dsp:nvSpPr>
        <dsp:cNvPr id="0" name=""/>
        <dsp:cNvSpPr/>
      </dsp:nvSpPr>
      <dsp:spPr>
        <a:xfrm rot="5400000">
          <a:off x="4800305" y="-76175"/>
          <a:ext cx="871601" cy="582229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打招呼的聲音與用詞。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例如：</a:t>
          </a:r>
          <a:r>
            <a:rPr lang="zh-TW" altLang="en-US" sz="2400" kern="1200" dirty="0">
              <a:solidFill>
                <a:srgbClr val="FF0000"/>
              </a:solidFill>
            </a:rPr>
            <a:t>早安、午安、晚安、您好</a:t>
          </a:r>
          <a:r>
            <a:rPr lang="zh-TW" altLang="en-US" sz="2400" kern="1200" dirty="0"/>
            <a:t>。</a:t>
          </a:r>
        </a:p>
      </dsp:txBody>
      <dsp:txXfrm rot="-5400000">
        <a:off x="2324961" y="2441717"/>
        <a:ext cx="5779742" cy="786505"/>
      </dsp:txXfrm>
    </dsp:sp>
    <dsp:sp modelId="{8C13D972-F85F-44A2-B83B-7EBADD4320C7}">
      <dsp:nvSpPr>
        <dsp:cNvPr id="0" name=""/>
        <dsp:cNvSpPr/>
      </dsp:nvSpPr>
      <dsp:spPr>
        <a:xfrm>
          <a:off x="82348" y="2290219"/>
          <a:ext cx="2242612" cy="10895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/>
            <a:t>要領三</a:t>
          </a:r>
          <a:endParaRPr lang="en-US" sz="4000" kern="1200" dirty="0"/>
        </a:p>
      </dsp:txBody>
      <dsp:txXfrm>
        <a:off x="135533" y="2343404"/>
        <a:ext cx="2136242" cy="983131"/>
      </dsp:txXfrm>
    </dsp:sp>
    <dsp:sp modelId="{ECCAA979-ED35-469E-8E22-CD278339312C}">
      <dsp:nvSpPr>
        <dsp:cNvPr id="0" name=""/>
        <dsp:cNvSpPr/>
      </dsp:nvSpPr>
      <dsp:spPr>
        <a:xfrm rot="5400000">
          <a:off x="4800305" y="1067801"/>
          <a:ext cx="871601" cy="582229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rgbClr val="FF0000"/>
              </a:solidFill>
            </a:rPr>
            <a:t>點頭與微笑</a:t>
          </a:r>
          <a:r>
            <a:rPr lang="zh-TW" altLang="en-US" sz="2400" kern="1200" dirty="0"/>
            <a:t>。</a:t>
          </a:r>
        </a:p>
      </dsp:txBody>
      <dsp:txXfrm rot="-5400000">
        <a:off x="2324961" y="3585693"/>
        <a:ext cx="5779742" cy="786505"/>
      </dsp:txXfrm>
    </dsp:sp>
    <dsp:sp modelId="{F30946C7-9B5C-4FCC-AF42-6E8FF1F2A1FA}">
      <dsp:nvSpPr>
        <dsp:cNvPr id="0" name=""/>
        <dsp:cNvSpPr/>
      </dsp:nvSpPr>
      <dsp:spPr>
        <a:xfrm>
          <a:off x="82348" y="3434195"/>
          <a:ext cx="2242612" cy="1089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/>
            <a:t>要領四</a:t>
          </a:r>
          <a:endParaRPr lang="en-US" sz="4000" kern="1200" dirty="0"/>
        </a:p>
      </dsp:txBody>
      <dsp:txXfrm>
        <a:off x="135533" y="3487380"/>
        <a:ext cx="2136242" cy="983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F27C7-0753-4375-8F9D-906E277D7DD6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4F9A-9810-4441-8C42-5E890CE0F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78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D317-97E3-4074-A612-193FDA55219C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FAD33-9C78-4ECA-8CE3-B9E0037D22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57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AD33-9C78-4ECA-8CE3-B9E0037D22A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979613" y="6356350"/>
            <a:ext cx="467995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D1576-7EE6-4F61-BE93-39FC0CF9969A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4630-7CA8-4779-8939-BEDD60223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60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28916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第</a:t>
            </a:r>
            <a:r>
              <a:rPr lang="en-US" altLang="zh-TW" dirty="0">
                <a:latin typeface="Times New Roman" pitchFamily="18" charset="0"/>
              </a:rPr>
              <a:t>2</a:t>
            </a:r>
            <a:r>
              <a:rPr lang="zh-TW" altLang="en-US" dirty="0">
                <a:latin typeface="Times New Roman" pitchFamily="18" charset="0"/>
              </a:rPr>
              <a:t>章 物流職場倫理</a:t>
            </a:r>
            <a:br>
              <a:rPr lang="zh-TW" altLang="en-US" dirty="0">
                <a:latin typeface="Times New Roman" pitchFamily="18" charset="0"/>
              </a:rPr>
            </a:br>
            <a:r>
              <a:rPr lang="zh-TW" altLang="en-US" dirty="0">
                <a:latin typeface="Times New Roman" pitchFamily="18" charset="0"/>
              </a:rPr>
              <a:t>與溝通應對態度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物流中心流通加工人員認真作業</a:t>
            </a:r>
          </a:p>
        </p:txBody>
      </p:sp>
      <p:pic>
        <p:nvPicPr>
          <p:cNvPr id="4" name="內容版面配置區 3" descr="圖2-1  物流中心流通加工人員認真作業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544" y="1412875"/>
            <a:ext cx="820891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  </a:t>
            </a:r>
            <a:r>
              <a:rPr lang="zh-TW" altLang="en-US" dirty="0"/>
              <a:t>物流群我關係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物流群我關係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680520"/>
          </a:xfrm>
        </p:spPr>
        <p:txBody>
          <a:bodyPr/>
          <a:lstStyle/>
          <a:p>
            <a:r>
              <a:rPr lang="zh-TW" altLang="en-US" dirty="0"/>
              <a:t>群我意涵：</a:t>
            </a:r>
            <a:r>
              <a:rPr lang="zh-TW" altLang="zh-TW" dirty="0"/>
              <a:t>指團隊組織與成員之間的關係。</a:t>
            </a:r>
            <a:endParaRPr lang="en-US" altLang="zh-TW" dirty="0"/>
          </a:p>
          <a:p>
            <a:pPr lvl="1"/>
            <a:r>
              <a:rPr lang="zh-TW" altLang="zh-TW" b="1" dirty="0"/>
              <a:t>團隊</a:t>
            </a:r>
            <a:endParaRPr lang="en-US" altLang="zh-TW" b="1" dirty="0"/>
          </a:p>
          <a:p>
            <a:pPr marL="900113" lvl="2" indent="14288">
              <a:buNone/>
            </a:pPr>
            <a:r>
              <a:rPr lang="zh-TW" altLang="en-US" dirty="0"/>
              <a:t>由兩人以上所組成的單位，彼此溝通</a:t>
            </a:r>
            <a:r>
              <a:rPr lang="en-US" altLang="zh-TW" dirty="0"/>
              <a:t>(</a:t>
            </a:r>
            <a:r>
              <a:rPr lang="zh-TW" altLang="en-US" dirty="0"/>
              <a:t>觀念一致</a:t>
            </a:r>
            <a:r>
              <a:rPr lang="en-US" altLang="zh-TW" dirty="0"/>
              <a:t>)</a:t>
            </a:r>
            <a:r>
              <a:rPr lang="zh-TW" altLang="en-US" dirty="0"/>
              <a:t>、協調</a:t>
            </a:r>
            <a:r>
              <a:rPr lang="en-US" altLang="zh-TW" dirty="0"/>
              <a:t>(</a:t>
            </a:r>
            <a:r>
              <a:rPr lang="zh-TW" altLang="en-US" dirty="0"/>
              <a:t>行動一致</a:t>
            </a:r>
            <a:r>
              <a:rPr lang="en-US" altLang="zh-TW" dirty="0"/>
              <a:t>)</a:t>
            </a:r>
            <a:r>
              <a:rPr lang="zh-TW" altLang="en-US" dirty="0"/>
              <a:t>與互動，凝聚共識與價值觀，達成組織的任務與目標。讓他</a:t>
            </a:r>
            <a:r>
              <a:rPr lang="zh-TW" altLang="zh-TW" dirty="0"/>
              <a:t>人</a:t>
            </a:r>
            <a:r>
              <a:rPr lang="zh-TW" altLang="zh-TW" dirty="0">
                <a:solidFill>
                  <a:srgbClr val="FF0000"/>
                </a:solidFill>
              </a:rPr>
              <a:t>願意全力以赴</a:t>
            </a:r>
            <a:r>
              <a:rPr lang="zh-TW" altLang="zh-TW" dirty="0"/>
              <a:t>，與自己</a:t>
            </a:r>
            <a:r>
              <a:rPr lang="zh-TW" altLang="zh-TW" dirty="0">
                <a:solidFill>
                  <a:srgbClr val="FF0000"/>
                </a:solidFill>
              </a:rPr>
              <a:t>一起去完成共同的願景</a:t>
            </a:r>
            <a:r>
              <a:rPr lang="zh-TW" altLang="zh-TW" dirty="0"/>
              <a:t>。</a:t>
            </a:r>
            <a:endParaRPr lang="en-US" altLang="zh-TW" dirty="0"/>
          </a:p>
          <a:p>
            <a:pPr lvl="2">
              <a:buNone/>
            </a:pPr>
            <a:endParaRPr lang="en-US" altLang="zh-TW" sz="1400" b="1" dirty="0"/>
          </a:p>
          <a:p>
            <a:pPr lvl="1"/>
            <a:r>
              <a:rPr lang="zh-TW" altLang="zh-TW" b="1" dirty="0"/>
              <a:t>人際關係溝通</a:t>
            </a:r>
            <a:endParaRPr lang="en-US" altLang="zh-TW" b="1" dirty="0"/>
          </a:p>
          <a:p>
            <a:pPr lvl="2">
              <a:buNone/>
            </a:pPr>
            <a:r>
              <a:rPr lang="zh-TW" altLang="en-US" dirty="0"/>
              <a:t>經革命情感的時間培養，將</a:t>
            </a:r>
            <a:r>
              <a:rPr lang="zh-TW" altLang="zh-TW" dirty="0"/>
              <a:t>員工當成是企業共同成長的夥伴</a:t>
            </a:r>
            <a:r>
              <a:rPr lang="zh-TW" altLang="en-US" dirty="0"/>
              <a:t>。</a:t>
            </a:r>
            <a:endParaRPr lang="zh-TW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人際溝通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382676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良好的溝通技巧</a:t>
            </a:r>
            <a:r>
              <a:rPr lang="zh-TW" altLang="en-US" dirty="0"/>
              <a:t>可以使企業上下，</a:t>
            </a:r>
            <a:r>
              <a:rPr lang="zh-TW" altLang="zh-TW" dirty="0"/>
              <a:t>達到觀念與行動一致的目的。</a:t>
            </a:r>
            <a:endParaRPr lang="en-US" altLang="zh-TW" dirty="0"/>
          </a:p>
        </p:txBody>
      </p:sp>
      <p:sp>
        <p:nvSpPr>
          <p:cNvPr id="6" name="手繪多邊形 5"/>
          <p:cNvSpPr/>
          <p:nvPr/>
        </p:nvSpPr>
        <p:spPr>
          <a:xfrm>
            <a:off x="5877367" y="3814039"/>
            <a:ext cx="2670848" cy="2670848"/>
          </a:xfrm>
          <a:custGeom>
            <a:avLst/>
            <a:gdLst>
              <a:gd name="connsiteX0" fmla="*/ 1895781 w 2670848"/>
              <a:gd name="connsiteY0" fmla="*/ 425837 h 2670848"/>
              <a:gd name="connsiteX1" fmla="*/ 2103531 w 2670848"/>
              <a:gd name="connsiteY1" fmla="*/ 251506 h 2670848"/>
              <a:gd name="connsiteX2" fmla="*/ 2269499 w 2670848"/>
              <a:gd name="connsiteY2" fmla="*/ 390770 h 2670848"/>
              <a:gd name="connsiteX3" fmla="*/ 2133890 w 2670848"/>
              <a:gd name="connsiteY3" fmla="*/ 625635 h 2670848"/>
              <a:gd name="connsiteX4" fmla="*/ 2349353 w 2670848"/>
              <a:gd name="connsiteY4" fmla="*/ 998831 h 2670848"/>
              <a:gd name="connsiteX5" fmla="*/ 2620558 w 2670848"/>
              <a:gd name="connsiteY5" fmla="*/ 998824 h 2670848"/>
              <a:gd name="connsiteX6" fmla="*/ 2658179 w 2670848"/>
              <a:gd name="connsiteY6" fmla="*/ 1212189 h 2670848"/>
              <a:gd name="connsiteX7" fmla="*/ 2403328 w 2670848"/>
              <a:gd name="connsiteY7" fmla="*/ 1304939 h 2670848"/>
              <a:gd name="connsiteX8" fmla="*/ 2328498 w 2670848"/>
              <a:gd name="connsiteY8" fmla="*/ 1729319 h 2670848"/>
              <a:gd name="connsiteX9" fmla="*/ 2536257 w 2670848"/>
              <a:gd name="connsiteY9" fmla="*/ 1903639 h 2670848"/>
              <a:gd name="connsiteX10" fmla="*/ 2427929 w 2670848"/>
              <a:gd name="connsiteY10" fmla="*/ 2091268 h 2670848"/>
              <a:gd name="connsiteX11" fmla="*/ 2173083 w 2670848"/>
              <a:gd name="connsiteY11" fmla="*/ 1998505 h 2670848"/>
              <a:gd name="connsiteX12" fmla="*/ 1842972 w 2670848"/>
              <a:gd name="connsiteY12" fmla="*/ 2275501 h 2670848"/>
              <a:gd name="connsiteX13" fmla="*/ 1890073 w 2670848"/>
              <a:gd name="connsiteY13" fmla="*/ 2542583 h 2670848"/>
              <a:gd name="connsiteX14" fmla="*/ 1686483 w 2670848"/>
              <a:gd name="connsiteY14" fmla="*/ 2616683 h 2670848"/>
              <a:gd name="connsiteX15" fmla="*/ 1550888 w 2670848"/>
              <a:gd name="connsiteY15" fmla="*/ 2381810 h 2670848"/>
              <a:gd name="connsiteX16" fmla="*/ 1119959 w 2670848"/>
              <a:gd name="connsiteY16" fmla="*/ 2381810 h 2670848"/>
              <a:gd name="connsiteX17" fmla="*/ 984365 w 2670848"/>
              <a:gd name="connsiteY17" fmla="*/ 2616683 h 2670848"/>
              <a:gd name="connsiteX18" fmla="*/ 780775 w 2670848"/>
              <a:gd name="connsiteY18" fmla="*/ 2542583 h 2670848"/>
              <a:gd name="connsiteX19" fmla="*/ 827876 w 2670848"/>
              <a:gd name="connsiteY19" fmla="*/ 2275500 h 2670848"/>
              <a:gd name="connsiteX20" fmla="*/ 497765 w 2670848"/>
              <a:gd name="connsiteY20" fmla="*/ 1998504 h 2670848"/>
              <a:gd name="connsiteX21" fmla="*/ 242919 w 2670848"/>
              <a:gd name="connsiteY21" fmla="*/ 2091268 h 2670848"/>
              <a:gd name="connsiteX22" fmla="*/ 134591 w 2670848"/>
              <a:gd name="connsiteY22" fmla="*/ 1903639 h 2670848"/>
              <a:gd name="connsiteX23" fmla="*/ 342350 w 2670848"/>
              <a:gd name="connsiteY23" fmla="*/ 1729318 h 2670848"/>
              <a:gd name="connsiteX24" fmla="*/ 267520 w 2670848"/>
              <a:gd name="connsiteY24" fmla="*/ 1304938 h 2670848"/>
              <a:gd name="connsiteX25" fmla="*/ 12669 w 2670848"/>
              <a:gd name="connsiteY25" fmla="*/ 1212189 h 2670848"/>
              <a:gd name="connsiteX26" fmla="*/ 50290 w 2670848"/>
              <a:gd name="connsiteY26" fmla="*/ 998824 h 2670848"/>
              <a:gd name="connsiteX27" fmla="*/ 321494 w 2670848"/>
              <a:gd name="connsiteY27" fmla="*/ 998831 h 2670848"/>
              <a:gd name="connsiteX28" fmla="*/ 536959 w 2670848"/>
              <a:gd name="connsiteY28" fmla="*/ 625636 h 2670848"/>
              <a:gd name="connsiteX29" fmla="*/ 401349 w 2670848"/>
              <a:gd name="connsiteY29" fmla="*/ 390770 h 2670848"/>
              <a:gd name="connsiteX30" fmla="*/ 567317 w 2670848"/>
              <a:gd name="connsiteY30" fmla="*/ 251506 h 2670848"/>
              <a:gd name="connsiteX31" fmla="*/ 775067 w 2670848"/>
              <a:gd name="connsiteY31" fmla="*/ 425837 h 2670848"/>
              <a:gd name="connsiteX32" fmla="*/ 1180007 w 2670848"/>
              <a:gd name="connsiteY32" fmla="*/ 278451 h 2670848"/>
              <a:gd name="connsiteX33" fmla="*/ 1227095 w 2670848"/>
              <a:gd name="connsiteY33" fmla="*/ 11365 h 2670848"/>
              <a:gd name="connsiteX34" fmla="*/ 1443753 w 2670848"/>
              <a:gd name="connsiteY34" fmla="*/ 11365 h 2670848"/>
              <a:gd name="connsiteX35" fmla="*/ 1490840 w 2670848"/>
              <a:gd name="connsiteY35" fmla="*/ 278450 h 2670848"/>
              <a:gd name="connsiteX36" fmla="*/ 1895780 w 2670848"/>
              <a:gd name="connsiteY36" fmla="*/ 425837 h 2670848"/>
              <a:gd name="connsiteX37" fmla="*/ 1895781 w 2670848"/>
              <a:gd name="connsiteY37" fmla="*/ 425837 h 267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70848" h="2670848">
                <a:moveTo>
                  <a:pt x="1895781" y="425837"/>
                </a:moveTo>
                <a:lnTo>
                  <a:pt x="2103531" y="251506"/>
                </a:lnTo>
                <a:lnTo>
                  <a:pt x="2269499" y="390770"/>
                </a:lnTo>
                <a:lnTo>
                  <a:pt x="2133890" y="625635"/>
                </a:lnTo>
                <a:cubicBezTo>
                  <a:pt x="2230315" y="734107"/>
                  <a:pt x="2303627" y="861088"/>
                  <a:pt x="2349353" y="998831"/>
                </a:cubicBezTo>
                <a:lnTo>
                  <a:pt x="2620558" y="998824"/>
                </a:lnTo>
                <a:lnTo>
                  <a:pt x="2658179" y="1212189"/>
                </a:lnTo>
                <a:lnTo>
                  <a:pt x="2403328" y="1304939"/>
                </a:lnTo>
                <a:cubicBezTo>
                  <a:pt x="2407469" y="1450013"/>
                  <a:pt x="2382008" y="1594410"/>
                  <a:pt x="2328498" y="1729319"/>
                </a:cubicBezTo>
                <a:lnTo>
                  <a:pt x="2536257" y="1903639"/>
                </a:lnTo>
                <a:lnTo>
                  <a:pt x="2427929" y="2091268"/>
                </a:lnTo>
                <a:lnTo>
                  <a:pt x="2173083" y="1998505"/>
                </a:lnTo>
                <a:cubicBezTo>
                  <a:pt x="2083003" y="2112301"/>
                  <a:pt x="1970682" y="2206550"/>
                  <a:pt x="1842972" y="2275501"/>
                </a:cubicBezTo>
                <a:lnTo>
                  <a:pt x="1890073" y="2542583"/>
                </a:lnTo>
                <a:lnTo>
                  <a:pt x="1686483" y="2616683"/>
                </a:lnTo>
                <a:lnTo>
                  <a:pt x="1550888" y="2381810"/>
                </a:lnTo>
                <a:cubicBezTo>
                  <a:pt x="1408736" y="2411081"/>
                  <a:pt x="1262111" y="2411081"/>
                  <a:pt x="1119959" y="2381810"/>
                </a:cubicBezTo>
                <a:lnTo>
                  <a:pt x="984365" y="2616683"/>
                </a:lnTo>
                <a:lnTo>
                  <a:pt x="780775" y="2542583"/>
                </a:lnTo>
                <a:lnTo>
                  <a:pt x="827876" y="2275500"/>
                </a:lnTo>
                <a:cubicBezTo>
                  <a:pt x="700166" y="2206549"/>
                  <a:pt x="587845" y="2112300"/>
                  <a:pt x="497765" y="1998504"/>
                </a:cubicBezTo>
                <a:lnTo>
                  <a:pt x="242919" y="2091268"/>
                </a:lnTo>
                <a:lnTo>
                  <a:pt x="134591" y="1903639"/>
                </a:lnTo>
                <a:lnTo>
                  <a:pt x="342350" y="1729318"/>
                </a:lnTo>
                <a:cubicBezTo>
                  <a:pt x="288840" y="1594409"/>
                  <a:pt x="263379" y="1450013"/>
                  <a:pt x="267520" y="1304938"/>
                </a:cubicBezTo>
                <a:lnTo>
                  <a:pt x="12669" y="1212189"/>
                </a:lnTo>
                <a:lnTo>
                  <a:pt x="50290" y="998824"/>
                </a:lnTo>
                <a:lnTo>
                  <a:pt x="321494" y="998831"/>
                </a:lnTo>
                <a:cubicBezTo>
                  <a:pt x="367221" y="861089"/>
                  <a:pt x="440533" y="734108"/>
                  <a:pt x="536959" y="625636"/>
                </a:cubicBezTo>
                <a:lnTo>
                  <a:pt x="401349" y="390770"/>
                </a:lnTo>
                <a:lnTo>
                  <a:pt x="567317" y="251506"/>
                </a:lnTo>
                <a:lnTo>
                  <a:pt x="775067" y="425837"/>
                </a:lnTo>
                <a:cubicBezTo>
                  <a:pt x="898635" y="349713"/>
                  <a:pt x="1036417" y="299564"/>
                  <a:pt x="1180007" y="278451"/>
                </a:cubicBezTo>
                <a:lnTo>
                  <a:pt x="1227095" y="11365"/>
                </a:lnTo>
                <a:lnTo>
                  <a:pt x="1443753" y="11365"/>
                </a:lnTo>
                <a:lnTo>
                  <a:pt x="1490840" y="278450"/>
                </a:lnTo>
                <a:cubicBezTo>
                  <a:pt x="1634430" y="299563"/>
                  <a:pt x="1772213" y="349712"/>
                  <a:pt x="1895780" y="425837"/>
                </a:cubicBezTo>
                <a:lnTo>
                  <a:pt x="1895781" y="42583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598" tIns="666275" rIns="577598" bIns="71298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2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4323419" y="3182748"/>
            <a:ext cx="1942435" cy="1942435"/>
          </a:xfrm>
          <a:custGeom>
            <a:avLst/>
            <a:gdLst>
              <a:gd name="connsiteX0" fmla="*/ 1453422 w 1942435"/>
              <a:gd name="connsiteY0" fmla="*/ 491971 h 1942435"/>
              <a:gd name="connsiteX1" fmla="*/ 1739997 w 1942435"/>
              <a:gd name="connsiteY1" fmla="*/ 405603 h 1942435"/>
              <a:gd name="connsiteX2" fmla="*/ 1845446 w 1942435"/>
              <a:gd name="connsiteY2" fmla="*/ 588246 h 1942435"/>
              <a:gd name="connsiteX3" fmla="*/ 1627361 w 1942435"/>
              <a:gd name="connsiteY3" fmla="*/ 793242 h 1942435"/>
              <a:gd name="connsiteX4" fmla="*/ 1627361 w 1942435"/>
              <a:gd name="connsiteY4" fmla="*/ 1149194 h 1942435"/>
              <a:gd name="connsiteX5" fmla="*/ 1845446 w 1942435"/>
              <a:gd name="connsiteY5" fmla="*/ 1354189 h 1942435"/>
              <a:gd name="connsiteX6" fmla="*/ 1739997 w 1942435"/>
              <a:gd name="connsiteY6" fmla="*/ 1536832 h 1942435"/>
              <a:gd name="connsiteX7" fmla="*/ 1453422 w 1942435"/>
              <a:gd name="connsiteY7" fmla="*/ 1450464 h 1942435"/>
              <a:gd name="connsiteX8" fmla="*/ 1145157 w 1942435"/>
              <a:gd name="connsiteY8" fmla="*/ 1628441 h 1942435"/>
              <a:gd name="connsiteX9" fmla="*/ 1076667 w 1942435"/>
              <a:gd name="connsiteY9" fmla="*/ 1919807 h 1942435"/>
              <a:gd name="connsiteX10" fmla="*/ 865768 w 1942435"/>
              <a:gd name="connsiteY10" fmla="*/ 1919807 h 1942435"/>
              <a:gd name="connsiteX11" fmla="*/ 797278 w 1942435"/>
              <a:gd name="connsiteY11" fmla="*/ 1628442 h 1942435"/>
              <a:gd name="connsiteX12" fmla="*/ 489013 w 1942435"/>
              <a:gd name="connsiteY12" fmla="*/ 1450465 h 1942435"/>
              <a:gd name="connsiteX13" fmla="*/ 202438 w 1942435"/>
              <a:gd name="connsiteY13" fmla="*/ 1536832 h 1942435"/>
              <a:gd name="connsiteX14" fmla="*/ 96989 w 1942435"/>
              <a:gd name="connsiteY14" fmla="*/ 1354189 h 1942435"/>
              <a:gd name="connsiteX15" fmla="*/ 315074 w 1942435"/>
              <a:gd name="connsiteY15" fmla="*/ 1149193 h 1942435"/>
              <a:gd name="connsiteX16" fmla="*/ 315074 w 1942435"/>
              <a:gd name="connsiteY16" fmla="*/ 793241 h 1942435"/>
              <a:gd name="connsiteX17" fmla="*/ 96989 w 1942435"/>
              <a:gd name="connsiteY17" fmla="*/ 588246 h 1942435"/>
              <a:gd name="connsiteX18" fmla="*/ 202438 w 1942435"/>
              <a:gd name="connsiteY18" fmla="*/ 405603 h 1942435"/>
              <a:gd name="connsiteX19" fmla="*/ 489013 w 1942435"/>
              <a:gd name="connsiteY19" fmla="*/ 491971 h 1942435"/>
              <a:gd name="connsiteX20" fmla="*/ 797278 w 1942435"/>
              <a:gd name="connsiteY20" fmla="*/ 313995 h 1942435"/>
              <a:gd name="connsiteX21" fmla="*/ 865768 w 1942435"/>
              <a:gd name="connsiteY21" fmla="*/ 22628 h 1942435"/>
              <a:gd name="connsiteX22" fmla="*/ 1076667 w 1942435"/>
              <a:gd name="connsiteY22" fmla="*/ 22628 h 1942435"/>
              <a:gd name="connsiteX23" fmla="*/ 1145157 w 1942435"/>
              <a:gd name="connsiteY23" fmla="*/ 313993 h 1942435"/>
              <a:gd name="connsiteX24" fmla="*/ 1453422 w 1942435"/>
              <a:gd name="connsiteY24" fmla="*/ 491970 h 1942435"/>
              <a:gd name="connsiteX25" fmla="*/ 1453422 w 1942435"/>
              <a:gd name="connsiteY25" fmla="*/ 491971 h 19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42435" h="1942435">
                <a:moveTo>
                  <a:pt x="1453422" y="491971"/>
                </a:moveTo>
                <a:lnTo>
                  <a:pt x="1739997" y="405603"/>
                </a:lnTo>
                <a:lnTo>
                  <a:pt x="1845446" y="588246"/>
                </a:lnTo>
                <a:lnTo>
                  <a:pt x="1627361" y="793242"/>
                </a:lnTo>
                <a:cubicBezTo>
                  <a:pt x="1658973" y="909787"/>
                  <a:pt x="1658973" y="1032649"/>
                  <a:pt x="1627361" y="1149194"/>
                </a:cubicBezTo>
                <a:lnTo>
                  <a:pt x="1845446" y="1354189"/>
                </a:lnTo>
                <a:lnTo>
                  <a:pt x="1739997" y="1536832"/>
                </a:lnTo>
                <a:lnTo>
                  <a:pt x="1453422" y="1450464"/>
                </a:lnTo>
                <a:cubicBezTo>
                  <a:pt x="1368297" y="1536114"/>
                  <a:pt x="1261895" y="1597545"/>
                  <a:pt x="1145157" y="1628441"/>
                </a:cubicBezTo>
                <a:lnTo>
                  <a:pt x="1076667" y="1919807"/>
                </a:lnTo>
                <a:lnTo>
                  <a:pt x="865768" y="1919807"/>
                </a:lnTo>
                <a:lnTo>
                  <a:pt x="797278" y="1628442"/>
                </a:lnTo>
                <a:cubicBezTo>
                  <a:pt x="680540" y="1597546"/>
                  <a:pt x="574138" y="1536115"/>
                  <a:pt x="489013" y="1450465"/>
                </a:cubicBezTo>
                <a:lnTo>
                  <a:pt x="202438" y="1536832"/>
                </a:lnTo>
                <a:lnTo>
                  <a:pt x="96989" y="1354189"/>
                </a:lnTo>
                <a:lnTo>
                  <a:pt x="315074" y="1149193"/>
                </a:lnTo>
                <a:cubicBezTo>
                  <a:pt x="283462" y="1032648"/>
                  <a:pt x="283462" y="909786"/>
                  <a:pt x="315074" y="793241"/>
                </a:cubicBezTo>
                <a:lnTo>
                  <a:pt x="96989" y="588246"/>
                </a:lnTo>
                <a:lnTo>
                  <a:pt x="202438" y="405603"/>
                </a:lnTo>
                <a:lnTo>
                  <a:pt x="489013" y="491971"/>
                </a:lnTo>
                <a:cubicBezTo>
                  <a:pt x="574138" y="406321"/>
                  <a:pt x="680541" y="344890"/>
                  <a:pt x="797278" y="313995"/>
                </a:cubicBezTo>
                <a:lnTo>
                  <a:pt x="865768" y="22628"/>
                </a:lnTo>
                <a:lnTo>
                  <a:pt x="1076667" y="22628"/>
                </a:lnTo>
                <a:lnTo>
                  <a:pt x="1145157" y="313993"/>
                </a:lnTo>
                <a:cubicBezTo>
                  <a:pt x="1261895" y="344889"/>
                  <a:pt x="1368297" y="406320"/>
                  <a:pt x="1453422" y="491970"/>
                </a:cubicBezTo>
                <a:lnTo>
                  <a:pt x="1453422" y="49197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525843" tIns="528801" rIns="525843" bIns="52880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9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5197514" y="1628799"/>
            <a:ext cx="2330924" cy="2330924"/>
          </a:xfrm>
          <a:custGeom>
            <a:avLst/>
            <a:gdLst>
              <a:gd name="connsiteX0" fmla="*/ 1424057 w 1903190"/>
              <a:gd name="connsiteY0" fmla="*/ 482031 h 1903190"/>
              <a:gd name="connsiteX1" fmla="*/ 1704842 w 1903190"/>
              <a:gd name="connsiteY1" fmla="*/ 397408 h 1903190"/>
              <a:gd name="connsiteX2" fmla="*/ 1808160 w 1903190"/>
              <a:gd name="connsiteY2" fmla="*/ 576361 h 1903190"/>
              <a:gd name="connsiteX3" fmla="*/ 1594482 w 1903190"/>
              <a:gd name="connsiteY3" fmla="*/ 777216 h 1903190"/>
              <a:gd name="connsiteX4" fmla="*/ 1594482 w 1903190"/>
              <a:gd name="connsiteY4" fmla="*/ 1125976 h 1903190"/>
              <a:gd name="connsiteX5" fmla="*/ 1808160 w 1903190"/>
              <a:gd name="connsiteY5" fmla="*/ 1326829 h 1903190"/>
              <a:gd name="connsiteX6" fmla="*/ 1704842 w 1903190"/>
              <a:gd name="connsiteY6" fmla="*/ 1505782 h 1903190"/>
              <a:gd name="connsiteX7" fmla="*/ 1424057 w 1903190"/>
              <a:gd name="connsiteY7" fmla="*/ 1421159 h 1903190"/>
              <a:gd name="connsiteX8" fmla="*/ 1122020 w 1903190"/>
              <a:gd name="connsiteY8" fmla="*/ 1595540 h 1903190"/>
              <a:gd name="connsiteX9" fmla="*/ 1054914 w 1903190"/>
              <a:gd name="connsiteY9" fmla="*/ 1881019 h 1903190"/>
              <a:gd name="connsiteX10" fmla="*/ 848276 w 1903190"/>
              <a:gd name="connsiteY10" fmla="*/ 1881019 h 1903190"/>
              <a:gd name="connsiteX11" fmla="*/ 781169 w 1903190"/>
              <a:gd name="connsiteY11" fmla="*/ 1595541 h 1903190"/>
              <a:gd name="connsiteX12" fmla="*/ 479132 w 1903190"/>
              <a:gd name="connsiteY12" fmla="*/ 1421159 h 1903190"/>
              <a:gd name="connsiteX13" fmla="*/ 198348 w 1903190"/>
              <a:gd name="connsiteY13" fmla="*/ 1505782 h 1903190"/>
              <a:gd name="connsiteX14" fmla="*/ 95030 w 1903190"/>
              <a:gd name="connsiteY14" fmla="*/ 1326829 h 1903190"/>
              <a:gd name="connsiteX15" fmla="*/ 308708 w 1903190"/>
              <a:gd name="connsiteY15" fmla="*/ 1125974 h 1903190"/>
              <a:gd name="connsiteX16" fmla="*/ 308708 w 1903190"/>
              <a:gd name="connsiteY16" fmla="*/ 777214 h 1903190"/>
              <a:gd name="connsiteX17" fmla="*/ 95030 w 1903190"/>
              <a:gd name="connsiteY17" fmla="*/ 576361 h 1903190"/>
              <a:gd name="connsiteX18" fmla="*/ 198348 w 1903190"/>
              <a:gd name="connsiteY18" fmla="*/ 397408 h 1903190"/>
              <a:gd name="connsiteX19" fmla="*/ 479133 w 1903190"/>
              <a:gd name="connsiteY19" fmla="*/ 482031 h 1903190"/>
              <a:gd name="connsiteX20" fmla="*/ 781171 w 1903190"/>
              <a:gd name="connsiteY20" fmla="*/ 307650 h 1903190"/>
              <a:gd name="connsiteX21" fmla="*/ 848276 w 1903190"/>
              <a:gd name="connsiteY21" fmla="*/ 22171 h 1903190"/>
              <a:gd name="connsiteX22" fmla="*/ 1054914 w 1903190"/>
              <a:gd name="connsiteY22" fmla="*/ 22171 h 1903190"/>
              <a:gd name="connsiteX23" fmla="*/ 1122021 w 1903190"/>
              <a:gd name="connsiteY23" fmla="*/ 307649 h 1903190"/>
              <a:gd name="connsiteX24" fmla="*/ 1424058 w 1903190"/>
              <a:gd name="connsiteY24" fmla="*/ 482031 h 1903190"/>
              <a:gd name="connsiteX25" fmla="*/ 1424057 w 1903190"/>
              <a:gd name="connsiteY25" fmla="*/ 482031 h 19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03190" h="1903190">
                <a:moveTo>
                  <a:pt x="1224983" y="481419"/>
                </a:moveTo>
                <a:lnTo>
                  <a:pt x="1428548" y="355342"/>
                </a:lnTo>
                <a:lnTo>
                  <a:pt x="1547850" y="474644"/>
                </a:lnTo>
                <a:lnTo>
                  <a:pt x="1421773" y="678209"/>
                </a:lnTo>
                <a:cubicBezTo>
                  <a:pt x="1470332" y="761722"/>
                  <a:pt x="1495771" y="856663"/>
                  <a:pt x="1495475" y="953267"/>
                </a:cubicBezTo>
                <a:lnTo>
                  <a:pt x="1706442" y="1066519"/>
                </a:lnTo>
                <a:lnTo>
                  <a:pt x="1662775" y="1229488"/>
                </a:lnTo>
                <a:lnTo>
                  <a:pt x="1423444" y="1222085"/>
                </a:lnTo>
                <a:cubicBezTo>
                  <a:pt x="1375399" y="1305896"/>
                  <a:pt x="1305897" y="1375398"/>
                  <a:pt x="1222086" y="1423443"/>
                </a:cubicBezTo>
                <a:lnTo>
                  <a:pt x="1229490" y="1662774"/>
                </a:lnTo>
                <a:lnTo>
                  <a:pt x="1066520" y="1706442"/>
                </a:lnTo>
                <a:lnTo>
                  <a:pt x="953266" y="1495474"/>
                </a:lnTo>
                <a:cubicBezTo>
                  <a:pt x="856661" y="1495771"/>
                  <a:pt x="761720" y="1470331"/>
                  <a:pt x="678206" y="1421771"/>
                </a:cubicBezTo>
                <a:lnTo>
                  <a:pt x="474642" y="1547848"/>
                </a:lnTo>
                <a:lnTo>
                  <a:pt x="355340" y="1428546"/>
                </a:lnTo>
                <a:lnTo>
                  <a:pt x="481417" y="1224981"/>
                </a:lnTo>
                <a:cubicBezTo>
                  <a:pt x="432857" y="1141468"/>
                  <a:pt x="407418" y="1046527"/>
                  <a:pt x="407715" y="949923"/>
                </a:cubicBezTo>
                <a:lnTo>
                  <a:pt x="196748" y="836671"/>
                </a:lnTo>
                <a:lnTo>
                  <a:pt x="240415" y="673702"/>
                </a:lnTo>
                <a:lnTo>
                  <a:pt x="479746" y="681105"/>
                </a:lnTo>
                <a:cubicBezTo>
                  <a:pt x="527791" y="597294"/>
                  <a:pt x="597293" y="527792"/>
                  <a:pt x="681104" y="479747"/>
                </a:cubicBezTo>
                <a:lnTo>
                  <a:pt x="673700" y="240416"/>
                </a:lnTo>
                <a:lnTo>
                  <a:pt x="836670" y="196748"/>
                </a:lnTo>
                <a:lnTo>
                  <a:pt x="949924" y="407716"/>
                </a:lnTo>
                <a:cubicBezTo>
                  <a:pt x="1046529" y="407419"/>
                  <a:pt x="1141470" y="432859"/>
                  <a:pt x="1224984" y="481419"/>
                </a:cubicBezTo>
                <a:lnTo>
                  <a:pt x="1224983" y="48141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668122" tIns="668122" rIns="668123" bIns="668123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900" kern="1200" dirty="0"/>
          </a:p>
        </p:txBody>
      </p:sp>
      <p:sp>
        <p:nvSpPr>
          <p:cNvPr id="9" name="圓形箭號 8"/>
          <p:cNvSpPr/>
          <p:nvPr/>
        </p:nvSpPr>
        <p:spPr>
          <a:xfrm>
            <a:off x="5679328" y="3406831"/>
            <a:ext cx="3418685" cy="3418685"/>
          </a:xfrm>
          <a:prstGeom prst="circularArrow">
            <a:avLst>
              <a:gd name="adj1" fmla="val 4688"/>
              <a:gd name="adj2" fmla="val 299029"/>
              <a:gd name="adj3" fmla="val 2529984"/>
              <a:gd name="adj4" fmla="val 15831824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圖案 9"/>
          <p:cNvSpPr/>
          <p:nvPr/>
        </p:nvSpPr>
        <p:spPr>
          <a:xfrm>
            <a:off x="3979417" y="2750120"/>
            <a:ext cx="2483889" cy="248388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1" name="圓形箭號 10"/>
          <p:cNvSpPr/>
          <p:nvPr/>
        </p:nvSpPr>
        <p:spPr>
          <a:xfrm>
            <a:off x="4971153" y="1422956"/>
            <a:ext cx="2678132" cy="267813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2" name="文字方塊 11"/>
          <p:cNvSpPr txBox="1"/>
          <p:nvPr/>
        </p:nvSpPr>
        <p:spPr>
          <a:xfrm>
            <a:off x="6156176" y="4654180"/>
            <a:ext cx="2160240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3200" b="1" dirty="0">
                <a:solidFill>
                  <a:schemeClr val="bg1"/>
                </a:solidFill>
              </a:rPr>
              <a:t>歡喜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3200" b="1" dirty="0">
                <a:solidFill>
                  <a:schemeClr val="bg1"/>
                </a:solidFill>
              </a:rPr>
              <a:t>服務心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11960" y="3688566"/>
            <a:ext cx="216024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bg1"/>
                </a:solidFill>
              </a:rPr>
              <a:t>學習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bg1"/>
                </a:solidFill>
              </a:rPr>
              <a:t>傾聽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06594" y="2305900"/>
            <a:ext cx="216024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b="1" dirty="0">
                <a:solidFill>
                  <a:schemeClr val="bg1"/>
                </a:solidFill>
              </a:rPr>
              <a:t>EQ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bg1"/>
                </a:solidFill>
              </a:rPr>
              <a:t>管理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00192" y="13407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溝通技巧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5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人際溝通技巧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人與人之間，藉由各種方法</a:t>
            </a:r>
            <a:r>
              <a:rPr lang="zh-TW" altLang="en-US" dirty="0">
                <a:solidFill>
                  <a:srgbClr val="FF0000"/>
                </a:solidFill>
              </a:rPr>
              <a:t>增進彼此的互動與了解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達到觀念與行動一致</a:t>
            </a:r>
            <a:r>
              <a:rPr lang="zh-TW" altLang="en-US" dirty="0"/>
              <a:t>的目的。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人與人之間產生的許多磨擦與誤會，常常是因為</a:t>
            </a:r>
            <a:r>
              <a:rPr lang="zh-TW" altLang="en-US" dirty="0">
                <a:solidFill>
                  <a:srgbClr val="FF0000"/>
                </a:solidFill>
              </a:rPr>
              <a:t>溝通不良</a:t>
            </a:r>
            <a:r>
              <a:rPr lang="zh-TW" altLang="en-US" dirty="0"/>
              <a:t>所造成的。</a:t>
            </a:r>
            <a:endParaRPr lang="en-US" altLang="zh-TW" dirty="0"/>
          </a:p>
          <a:p>
            <a:endParaRPr lang="en-US" altLang="zh-TW" sz="2400" dirty="0"/>
          </a:p>
          <a:p>
            <a:r>
              <a:rPr lang="zh-TW" altLang="en-US" dirty="0">
                <a:solidFill>
                  <a:srgbClr val="FF0000"/>
                </a:solidFill>
              </a:rPr>
              <a:t>物流職場首重「</a:t>
            </a:r>
            <a:r>
              <a:rPr lang="zh-TW" altLang="en-US" b="1" dirty="0">
                <a:solidFill>
                  <a:srgbClr val="FF0000"/>
                </a:solidFill>
              </a:rPr>
              <a:t>人際溝通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r>
              <a:rPr lang="zh-TW" altLang="en-US" dirty="0"/>
              <a:t>，方能減少不必要的作業失誤與作業品質偏差。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歡喜服務心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525963"/>
          </a:xfrm>
        </p:spPr>
        <p:txBody>
          <a:bodyPr/>
          <a:lstStyle/>
          <a:p>
            <a:r>
              <a:rPr lang="zh-TW" altLang="en-US" dirty="0"/>
              <a:t>喜歡您的客戶，喜歡您的長官、同仁與部屬。</a:t>
            </a:r>
            <a:endParaRPr lang="en-US" altLang="zh-TW" dirty="0"/>
          </a:p>
          <a:p>
            <a:endParaRPr lang="en-US" altLang="zh-TW" sz="1600" dirty="0"/>
          </a:p>
          <a:p>
            <a:r>
              <a:rPr lang="zh-TW" altLang="en-US" dirty="0">
                <a:solidFill>
                  <a:srgbClr val="FF0000"/>
                </a:solidFill>
              </a:rPr>
              <a:t>真正要去做好人際溝通的工作，一定要先有「歡喜心」</a:t>
            </a:r>
            <a:r>
              <a:rPr lang="zh-TW" altLang="en-US" dirty="0"/>
              <a:t>，切莫凡事以自己</a:t>
            </a:r>
            <a:r>
              <a:rPr lang="zh-TW" altLang="en-US" dirty="0">
                <a:solidFill>
                  <a:srgbClr val="0070C0"/>
                </a:solidFill>
              </a:rPr>
              <a:t>先入為主或月暈效應、刻板印象</a:t>
            </a:r>
            <a:r>
              <a:rPr lang="zh-TW" altLang="en-US" dirty="0"/>
              <a:t>來對待他人。這是人際溝通技巧的第一要步。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學習傾聽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099754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學習傾聽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EQ</a:t>
            </a:r>
            <a:r>
              <a:rPr lang="zh-TW" altLang="en-US" b="1" dirty="0">
                <a:solidFill>
                  <a:srgbClr val="0070C0"/>
                </a:solidFill>
              </a:rPr>
              <a:t>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舉個例子：</a:t>
            </a:r>
            <a:endParaRPr lang="en-US" altLang="zh-TW" dirty="0"/>
          </a:p>
          <a:p>
            <a:pPr lvl="1"/>
            <a:r>
              <a:rPr lang="zh-TW" altLang="en-US" dirty="0"/>
              <a:t>某位家中裝潢富麗堂皇的母親，某天她泡了一杯牛奶，放置在小茶几上，小孩子剛剛牙牙地學走路，一見到牛奶興奮往前取物，一個不小心，竟然將牛奶打翻了，牛奶把桌巾與地毯全都弄濕了。</a:t>
            </a:r>
            <a:endParaRPr lang="en-US" altLang="zh-TW" dirty="0"/>
          </a:p>
          <a:p>
            <a:pPr lvl="1"/>
            <a:r>
              <a:rPr lang="zh-TW" altLang="en-US" dirty="0"/>
              <a:t>如果您是這位母親，生氣嗎？這個當口除了扶起小孩端看是否受傷外，恐怕就會開始責備小孩了！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647564" y="1988840"/>
            <a:ext cx="7848872" cy="3600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zh-TW" dirty="0"/>
          </a:p>
          <a:p>
            <a:r>
              <a:rPr lang="zh-TW" altLang="en-US" sz="2400" dirty="0"/>
              <a:t>責備小孩的時候，假設有下列三中責備假設法，您認為哪一種責備的方法比較好呢？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62000" y="347139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</a:rPr>
              <a:t>1. </a:t>
            </a:r>
            <a:r>
              <a:rPr lang="zh-TW" altLang="en-US" sz="2400" dirty="0">
                <a:solidFill>
                  <a:prstClr val="black"/>
                </a:solidFill>
              </a:rPr>
              <a:t>我討厭你，你太差勁了！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62000" y="4119463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dirty="0">
                <a:solidFill>
                  <a:prstClr val="black"/>
                </a:solidFill>
              </a:rPr>
              <a:t>2. </a:t>
            </a:r>
            <a:r>
              <a:rPr lang="zh-TW" altLang="en-US" sz="2400" dirty="0">
                <a:solidFill>
                  <a:prstClr val="black"/>
                </a:solidFill>
              </a:rPr>
              <a:t>我討厭你打翻牛奶的這個行為！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62000" y="4767535"/>
            <a:ext cx="70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</a:rPr>
              <a:t>3. </a:t>
            </a:r>
            <a:r>
              <a:rPr lang="zh-TW" altLang="en-US" sz="2400" dirty="0">
                <a:solidFill>
                  <a:prstClr val="black"/>
                </a:solidFill>
              </a:rPr>
              <a:t>我討厭你打翻牛奶的這個行為，但我還是愛你的！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59632" y="2924944"/>
            <a:ext cx="6624736" cy="122413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對於工作，</a:t>
            </a:r>
            <a:endParaRPr lang="en-US" altLang="zh-TW" sz="2800" dirty="0"/>
          </a:p>
          <a:p>
            <a:pPr algn="ctr"/>
            <a:r>
              <a:rPr lang="zh-TW" altLang="en-US" sz="2800" dirty="0"/>
              <a:t>一定要能夠把「</a:t>
            </a:r>
            <a:r>
              <a:rPr lang="zh-TW" altLang="en-US" sz="2800" dirty="0">
                <a:solidFill>
                  <a:srgbClr val="FF0000"/>
                </a:solidFill>
              </a:rPr>
              <a:t>人</a:t>
            </a:r>
            <a:r>
              <a:rPr lang="zh-TW" altLang="en-US" sz="2800" dirty="0"/>
              <a:t>」與「</a:t>
            </a:r>
            <a:r>
              <a:rPr lang="zh-TW" altLang="en-US" sz="2800" dirty="0">
                <a:solidFill>
                  <a:srgbClr val="FF0000"/>
                </a:solidFill>
              </a:rPr>
              <a:t>行為</a:t>
            </a:r>
            <a:r>
              <a:rPr lang="zh-TW" altLang="en-US" sz="2800" dirty="0"/>
              <a:t>」分開來。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物流職場四種幹部角色扮演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6" name="菱形 5"/>
          <p:cNvSpPr/>
          <p:nvPr/>
        </p:nvSpPr>
        <p:spPr>
          <a:xfrm>
            <a:off x="1187624" y="1268760"/>
            <a:ext cx="6923891" cy="44958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手繪多邊形 6"/>
          <p:cNvSpPr/>
          <p:nvPr/>
        </p:nvSpPr>
        <p:spPr>
          <a:xfrm>
            <a:off x="1317794" y="2200339"/>
            <a:ext cx="3141218" cy="1753362"/>
          </a:xfrm>
          <a:custGeom>
            <a:avLst/>
            <a:gdLst>
              <a:gd name="connsiteX0" fmla="*/ 0 w 3141218"/>
              <a:gd name="connsiteY0" fmla="*/ 292233 h 1753362"/>
              <a:gd name="connsiteX1" fmla="*/ 85593 w 3141218"/>
              <a:gd name="connsiteY1" fmla="*/ 85593 h 1753362"/>
              <a:gd name="connsiteX2" fmla="*/ 292233 w 3141218"/>
              <a:gd name="connsiteY2" fmla="*/ 0 h 1753362"/>
              <a:gd name="connsiteX3" fmla="*/ 2848985 w 3141218"/>
              <a:gd name="connsiteY3" fmla="*/ 0 h 1753362"/>
              <a:gd name="connsiteX4" fmla="*/ 3055625 w 3141218"/>
              <a:gd name="connsiteY4" fmla="*/ 85593 h 1753362"/>
              <a:gd name="connsiteX5" fmla="*/ 3141218 w 3141218"/>
              <a:gd name="connsiteY5" fmla="*/ 292233 h 1753362"/>
              <a:gd name="connsiteX6" fmla="*/ 3141218 w 3141218"/>
              <a:gd name="connsiteY6" fmla="*/ 1461129 h 1753362"/>
              <a:gd name="connsiteX7" fmla="*/ 3055625 w 3141218"/>
              <a:gd name="connsiteY7" fmla="*/ 1667769 h 1753362"/>
              <a:gd name="connsiteX8" fmla="*/ 2848985 w 3141218"/>
              <a:gd name="connsiteY8" fmla="*/ 1753362 h 1753362"/>
              <a:gd name="connsiteX9" fmla="*/ 292233 w 3141218"/>
              <a:gd name="connsiteY9" fmla="*/ 1753362 h 1753362"/>
              <a:gd name="connsiteX10" fmla="*/ 85593 w 3141218"/>
              <a:gd name="connsiteY10" fmla="*/ 1667769 h 1753362"/>
              <a:gd name="connsiteX11" fmla="*/ 0 w 3141218"/>
              <a:gd name="connsiteY11" fmla="*/ 1461129 h 1753362"/>
              <a:gd name="connsiteX12" fmla="*/ 0 w 3141218"/>
              <a:gd name="connsiteY12" fmla="*/ 292233 h 17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218" h="1753362">
                <a:moveTo>
                  <a:pt x="0" y="292233"/>
                </a:moveTo>
                <a:cubicBezTo>
                  <a:pt x="0" y="214728"/>
                  <a:pt x="30789" y="140397"/>
                  <a:pt x="85593" y="85593"/>
                </a:cubicBezTo>
                <a:cubicBezTo>
                  <a:pt x="140397" y="30789"/>
                  <a:pt x="214728" y="0"/>
                  <a:pt x="292233" y="0"/>
                </a:cubicBezTo>
                <a:lnTo>
                  <a:pt x="2848985" y="0"/>
                </a:lnTo>
                <a:cubicBezTo>
                  <a:pt x="2926490" y="0"/>
                  <a:pt x="3000821" y="30789"/>
                  <a:pt x="3055625" y="85593"/>
                </a:cubicBezTo>
                <a:cubicBezTo>
                  <a:pt x="3110429" y="140397"/>
                  <a:pt x="3141218" y="214728"/>
                  <a:pt x="3141218" y="292233"/>
                </a:cubicBezTo>
                <a:lnTo>
                  <a:pt x="3141218" y="1461129"/>
                </a:lnTo>
                <a:cubicBezTo>
                  <a:pt x="3141218" y="1538634"/>
                  <a:pt x="3110429" y="1612965"/>
                  <a:pt x="3055625" y="1667769"/>
                </a:cubicBezTo>
                <a:cubicBezTo>
                  <a:pt x="3000821" y="1722573"/>
                  <a:pt x="2926490" y="1753362"/>
                  <a:pt x="2848985" y="1753362"/>
                </a:cubicBezTo>
                <a:lnTo>
                  <a:pt x="292233" y="1753362"/>
                </a:lnTo>
                <a:cubicBezTo>
                  <a:pt x="214728" y="1753362"/>
                  <a:pt x="140397" y="1722573"/>
                  <a:pt x="85593" y="1667769"/>
                </a:cubicBezTo>
                <a:cubicBezTo>
                  <a:pt x="30789" y="1612965"/>
                  <a:pt x="0" y="1538634"/>
                  <a:pt x="0" y="1461129"/>
                </a:cubicBezTo>
                <a:lnTo>
                  <a:pt x="0" y="29223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72" tIns="192272" rIns="192272" bIns="19227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/>
              <a:t>預防問題的幹部</a:t>
            </a:r>
            <a:endParaRPr lang="zh-TW" altLang="en-US" sz="28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4612980" y="2200339"/>
            <a:ext cx="3141218" cy="1753362"/>
          </a:xfrm>
          <a:custGeom>
            <a:avLst/>
            <a:gdLst>
              <a:gd name="connsiteX0" fmla="*/ 0 w 3141218"/>
              <a:gd name="connsiteY0" fmla="*/ 292233 h 1753362"/>
              <a:gd name="connsiteX1" fmla="*/ 85593 w 3141218"/>
              <a:gd name="connsiteY1" fmla="*/ 85593 h 1753362"/>
              <a:gd name="connsiteX2" fmla="*/ 292233 w 3141218"/>
              <a:gd name="connsiteY2" fmla="*/ 0 h 1753362"/>
              <a:gd name="connsiteX3" fmla="*/ 2848985 w 3141218"/>
              <a:gd name="connsiteY3" fmla="*/ 0 h 1753362"/>
              <a:gd name="connsiteX4" fmla="*/ 3055625 w 3141218"/>
              <a:gd name="connsiteY4" fmla="*/ 85593 h 1753362"/>
              <a:gd name="connsiteX5" fmla="*/ 3141218 w 3141218"/>
              <a:gd name="connsiteY5" fmla="*/ 292233 h 1753362"/>
              <a:gd name="connsiteX6" fmla="*/ 3141218 w 3141218"/>
              <a:gd name="connsiteY6" fmla="*/ 1461129 h 1753362"/>
              <a:gd name="connsiteX7" fmla="*/ 3055625 w 3141218"/>
              <a:gd name="connsiteY7" fmla="*/ 1667769 h 1753362"/>
              <a:gd name="connsiteX8" fmla="*/ 2848985 w 3141218"/>
              <a:gd name="connsiteY8" fmla="*/ 1753362 h 1753362"/>
              <a:gd name="connsiteX9" fmla="*/ 292233 w 3141218"/>
              <a:gd name="connsiteY9" fmla="*/ 1753362 h 1753362"/>
              <a:gd name="connsiteX10" fmla="*/ 85593 w 3141218"/>
              <a:gd name="connsiteY10" fmla="*/ 1667769 h 1753362"/>
              <a:gd name="connsiteX11" fmla="*/ 0 w 3141218"/>
              <a:gd name="connsiteY11" fmla="*/ 1461129 h 1753362"/>
              <a:gd name="connsiteX12" fmla="*/ 0 w 3141218"/>
              <a:gd name="connsiteY12" fmla="*/ 292233 h 17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218" h="1753362">
                <a:moveTo>
                  <a:pt x="0" y="292233"/>
                </a:moveTo>
                <a:cubicBezTo>
                  <a:pt x="0" y="214728"/>
                  <a:pt x="30789" y="140397"/>
                  <a:pt x="85593" y="85593"/>
                </a:cubicBezTo>
                <a:cubicBezTo>
                  <a:pt x="140397" y="30789"/>
                  <a:pt x="214728" y="0"/>
                  <a:pt x="292233" y="0"/>
                </a:cubicBezTo>
                <a:lnTo>
                  <a:pt x="2848985" y="0"/>
                </a:lnTo>
                <a:cubicBezTo>
                  <a:pt x="2926490" y="0"/>
                  <a:pt x="3000821" y="30789"/>
                  <a:pt x="3055625" y="85593"/>
                </a:cubicBezTo>
                <a:cubicBezTo>
                  <a:pt x="3110429" y="140397"/>
                  <a:pt x="3141218" y="214728"/>
                  <a:pt x="3141218" y="292233"/>
                </a:cubicBezTo>
                <a:lnTo>
                  <a:pt x="3141218" y="1461129"/>
                </a:lnTo>
                <a:cubicBezTo>
                  <a:pt x="3141218" y="1538634"/>
                  <a:pt x="3110429" y="1612965"/>
                  <a:pt x="3055625" y="1667769"/>
                </a:cubicBezTo>
                <a:cubicBezTo>
                  <a:pt x="3000821" y="1722573"/>
                  <a:pt x="2926490" y="1753362"/>
                  <a:pt x="2848985" y="1753362"/>
                </a:cubicBezTo>
                <a:lnTo>
                  <a:pt x="292233" y="1753362"/>
                </a:lnTo>
                <a:cubicBezTo>
                  <a:pt x="214728" y="1753362"/>
                  <a:pt x="140397" y="1722573"/>
                  <a:pt x="85593" y="1667769"/>
                </a:cubicBezTo>
                <a:cubicBezTo>
                  <a:pt x="30789" y="1612965"/>
                  <a:pt x="0" y="1538634"/>
                  <a:pt x="0" y="1461129"/>
                </a:cubicBezTo>
                <a:lnTo>
                  <a:pt x="0" y="29223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961231"/>
              <a:satOff val="-20173"/>
              <a:lumOff val="3725"/>
              <a:alphaOff val="0"/>
            </a:schemeClr>
          </a:fillRef>
          <a:effectRef idx="1">
            <a:schemeClr val="accent5">
              <a:hueOff val="3961231"/>
              <a:satOff val="-20173"/>
              <a:lumOff val="3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72" tIns="192272" rIns="192272" bIns="19227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開創生機的幹部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1317794" y="4088575"/>
            <a:ext cx="3141218" cy="1753362"/>
          </a:xfrm>
          <a:custGeom>
            <a:avLst/>
            <a:gdLst>
              <a:gd name="connsiteX0" fmla="*/ 0 w 3141218"/>
              <a:gd name="connsiteY0" fmla="*/ 292233 h 1753362"/>
              <a:gd name="connsiteX1" fmla="*/ 85593 w 3141218"/>
              <a:gd name="connsiteY1" fmla="*/ 85593 h 1753362"/>
              <a:gd name="connsiteX2" fmla="*/ 292233 w 3141218"/>
              <a:gd name="connsiteY2" fmla="*/ 0 h 1753362"/>
              <a:gd name="connsiteX3" fmla="*/ 2848985 w 3141218"/>
              <a:gd name="connsiteY3" fmla="*/ 0 h 1753362"/>
              <a:gd name="connsiteX4" fmla="*/ 3055625 w 3141218"/>
              <a:gd name="connsiteY4" fmla="*/ 85593 h 1753362"/>
              <a:gd name="connsiteX5" fmla="*/ 3141218 w 3141218"/>
              <a:gd name="connsiteY5" fmla="*/ 292233 h 1753362"/>
              <a:gd name="connsiteX6" fmla="*/ 3141218 w 3141218"/>
              <a:gd name="connsiteY6" fmla="*/ 1461129 h 1753362"/>
              <a:gd name="connsiteX7" fmla="*/ 3055625 w 3141218"/>
              <a:gd name="connsiteY7" fmla="*/ 1667769 h 1753362"/>
              <a:gd name="connsiteX8" fmla="*/ 2848985 w 3141218"/>
              <a:gd name="connsiteY8" fmla="*/ 1753362 h 1753362"/>
              <a:gd name="connsiteX9" fmla="*/ 292233 w 3141218"/>
              <a:gd name="connsiteY9" fmla="*/ 1753362 h 1753362"/>
              <a:gd name="connsiteX10" fmla="*/ 85593 w 3141218"/>
              <a:gd name="connsiteY10" fmla="*/ 1667769 h 1753362"/>
              <a:gd name="connsiteX11" fmla="*/ 0 w 3141218"/>
              <a:gd name="connsiteY11" fmla="*/ 1461129 h 1753362"/>
              <a:gd name="connsiteX12" fmla="*/ 0 w 3141218"/>
              <a:gd name="connsiteY12" fmla="*/ 292233 h 17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218" h="1753362">
                <a:moveTo>
                  <a:pt x="0" y="292233"/>
                </a:moveTo>
                <a:cubicBezTo>
                  <a:pt x="0" y="214728"/>
                  <a:pt x="30789" y="140397"/>
                  <a:pt x="85593" y="85593"/>
                </a:cubicBezTo>
                <a:cubicBezTo>
                  <a:pt x="140397" y="30789"/>
                  <a:pt x="214728" y="0"/>
                  <a:pt x="292233" y="0"/>
                </a:cubicBezTo>
                <a:lnTo>
                  <a:pt x="2848985" y="0"/>
                </a:lnTo>
                <a:cubicBezTo>
                  <a:pt x="2926490" y="0"/>
                  <a:pt x="3000821" y="30789"/>
                  <a:pt x="3055625" y="85593"/>
                </a:cubicBezTo>
                <a:cubicBezTo>
                  <a:pt x="3110429" y="140397"/>
                  <a:pt x="3141218" y="214728"/>
                  <a:pt x="3141218" y="292233"/>
                </a:cubicBezTo>
                <a:lnTo>
                  <a:pt x="3141218" y="1461129"/>
                </a:lnTo>
                <a:cubicBezTo>
                  <a:pt x="3141218" y="1538634"/>
                  <a:pt x="3110429" y="1612965"/>
                  <a:pt x="3055625" y="1667769"/>
                </a:cubicBezTo>
                <a:cubicBezTo>
                  <a:pt x="3000821" y="1722573"/>
                  <a:pt x="2926490" y="1753362"/>
                  <a:pt x="2848985" y="1753362"/>
                </a:cubicBezTo>
                <a:lnTo>
                  <a:pt x="292233" y="1753362"/>
                </a:lnTo>
                <a:cubicBezTo>
                  <a:pt x="214728" y="1753362"/>
                  <a:pt x="140397" y="1722573"/>
                  <a:pt x="85593" y="1667769"/>
                </a:cubicBezTo>
                <a:cubicBezTo>
                  <a:pt x="30789" y="1612965"/>
                  <a:pt x="0" y="1538634"/>
                  <a:pt x="0" y="1461129"/>
                </a:cubicBezTo>
                <a:lnTo>
                  <a:pt x="0" y="29223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92272" tIns="192272" rIns="192272" bIns="19227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製造問題的幹部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4612980" y="4088575"/>
            <a:ext cx="3141218" cy="1753362"/>
          </a:xfrm>
          <a:custGeom>
            <a:avLst/>
            <a:gdLst>
              <a:gd name="connsiteX0" fmla="*/ 0 w 3141218"/>
              <a:gd name="connsiteY0" fmla="*/ 292233 h 1753362"/>
              <a:gd name="connsiteX1" fmla="*/ 85593 w 3141218"/>
              <a:gd name="connsiteY1" fmla="*/ 85593 h 1753362"/>
              <a:gd name="connsiteX2" fmla="*/ 292233 w 3141218"/>
              <a:gd name="connsiteY2" fmla="*/ 0 h 1753362"/>
              <a:gd name="connsiteX3" fmla="*/ 2848985 w 3141218"/>
              <a:gd name="connsiteY3" fmla="*/ 0 h 1753362"/>
              <a:gd name="connsiteX4" fmla="*/ 3055625 w 3141218"/>
              <a:gd name="connsiteY4" fmla="*/ 85593 h 1753362"/>
              <a:gd name="connsiteX5" fmla="*/ 3141218 w 3141218"/>
              <a:gd name="connsiteY5" fmla="*/ 292233 h 1753362"/>
              <a:gd name="connsiteX6" fmla="*/ 3141218 w 3141218"/>
              <a:gd name="connsiteY6" fmla="*/ 1461129 h 1753362"/>
              <a:gd name="connsiteX7" fmla="*/ 3055625 w 3141218"/>
              <a:gd name="connsiteY7" fmla="*/ 1667769 h 1753362"/>
              <a:gd name="connsiteX8" fmla="*/ 2848985 w 3141218"/>
              <a:gd name="connsiteY8" fmla="*/ 1753362 h 1753362"/>
              <a:gd name="connsiteX9" fmla="*/ 292233 w 3141218"/>
              <a:gd name="connsiteY9" fmla="*/ 1753362 h 1753362"/>
              <a:gd name="connsiteX10" fmla="*/ 85593 w 3141218"/>
              <a:gd name="connsiteY10" fmla="*/ 1667769 h 1753362"/>
              <a:gd name="connsiteX11" fmla="*/ 0 w 3141218"/>
              <a:gd name="connsiteY11" fmla="*/ 1461129 h 1753362"/>
              <a:gd name="connsiteX12" fmla="*/ 0 w 3141218"/>
              <a:gd name="connsiteY12" fmla="*/ 292233 h 17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218" h="1753362">
                <a:moveTo>
                  <a:pt x="0" y="292233"/>
                </a:moveTo>
                <a:cubicBezTo>
                  <a:pt x="0" y="214728"/>
                  <a:pt x="30789" y="140397"/>
                  <a:pt x="85593" y="85593"/>
                </a:cubicBezTo>
                <a:cubicBezTo>
                  <a:pt x="140397" y="30789"/>
                  <a:pt x="214728" y="0"/>
                  <a:pt x="292233" y="0"/>
                </a:cubicBezTo>
                <a:lnTo>
                  <a:pt x="2848985" y="0"/>
                </a:lnTo>
                <a:cubicBezTo>
                  <a:pt x="2926490" y="0"/>
                  <a:pt x="3000821" y="30789"/>
                  <a:pt x="3055625" y="85593"/>
                </a:cubicBezTo>
                <a:cubicBezTo>
                  <a:pt x="3110429" y="140397"/>
                  <a:pt x="3141218" y="214728"/>
                  <a:pt x="3141218" y="292233"/>
                </a:cubicBezTo>
                <a:lnTo>
                  <a:pt x="3141218" y="1461129"/>
                </a:lnTo>
                <a:cubicBezTo>
                  <a:pt x="3141218" y="1538634"/>
                  <a:pt x="3110429" y="1612965"/>
                  <a:pt x="3055625" y="1667769"/>
                </a:cubicBezTo>
                <a:cubicBezTo>
                  <a:pt x="3000821" y="1722573"/>
                  <a:pt x="2926490" y="1753362"/>
                  <a:pt x="2848985" y="1753362"/>
                </a:cubicBezTo>
                <a:lnTo>
                  <a:pt x="292233" y="1753362"/>
                </a:lnTo>
                <a:cubicBezTo>
                  <a:pt x="214728" y="1753362"/>
                  <a:pt x="140397" y="1722573"/>
                  <a:pt x="85593" y="1667769"/>
                </a:cubicBezTo>
                <a:cubicBezTo>
                  <a:pt x="30789" y="1612965"/>
                  <a:pt x="0" y="1538634"/>
                  <a:pt x="0" y="1461129"/>
                </a:cubicBezTo>
                <a:lnTo>
                  <a:pt x="0" y="29223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1883694"/>
              <a:satOff val="-60520"/>
              <a:lumOff val="11175"/>
              <a:alphaOff val="0"/>
            </a:schemeClr>
          </a:fillRef>
          <a:effectRef idx="1">
            <a:schemeClr val="accent5">
              <a:hueOff val="11883694"/>
              <a:satOff val="-60520"/>
              <a:lumOff val="111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72" tIns="192272" rIns="192272" bIns="19227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解決問題的幹部</a:t>
            </a:r>
          </a:p>
        </p:txBody>
      </p:sp>
      <p:sp>
        <p:nvSpPr>
          <p:cNvPr id="11" name="矩形 10"/>
          <p:cNvSpPr/>
          <p:nvPr/>
        </p:nvSpPr>
        <p:spPr>
          <a:xfrm>
            <a:off x="4211960" y="2276872"/>
            <a:ext cx="4176464" cy="20882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600" dirty="0"/>
              <a:t>無法</a:t>
            </a:r>
            <a:r>
              <a:rPr lang="zh-TW" altLang="en-US" sz="3600" dirty="0"/>
              <a:t>融入</a:t>
            </a:r>
            <a:r>
              <a:rPr lang="zh-TW" altLang="zh-TW" sz="3600" dirty="0"/>
              <a:t>企業文化</a:t>
            </a:r>
            <a:endParaRPr lang="en-US" altLang="zh-TW" sz="3600" dirty="0"/>
          </a:p>
          <a:p>
            <a:pPr algn="ctr"/>
            <a:r>
              <a:rPr lang="zh-TW" altLang="zh-TW" sz="3600" dirty="0"/>
              <a:t>自創價值觀</a:t>
            </a:r>
            <a:endParaRPr lang="zh-TW" altLang="en-US" sz="3600" dirty="0"/>
          </a:p>
        </p:txBody>
      </p:sp>
      <p:sp>
        <p:nvSpPr>
          <p:cNvPr id="12" name="矩形 11"/>
          <p:cNvSpPr/>
          <p:nvPr/>
        </p:nvSpPr>
        <p:spPr>
          <a:xfrm>
            <a:off x="786019" y="2276872"/>
            <a:ext cx="4176464" cy="2088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忙碌於處理</a:t>
            </a:r>
            <a:endParaRPr lang="en-US" altLang="zh-TW" sz="3600" dirty="0"/>
          </a:p>
          <a:p>
            <a:pPr algn="ctr"/>
            <a:r>
              <a:rPr lang="zh-TW" altLang="en-US" sz="3600" dirty="0"/>
              <a:t>周期性問題</a:t>
            </a:r>
          </a:p>
        </p:txBody>
      </p:sp>
      <p:sp>
        <p:nvSpPr>
          <p:cNvPr id="13" name="矩形 12"/>
          <p:cNvSpPr/>
          <p:nvPr/>
        </p:nvSpPr>
        <p:spPr>
          <a:xfrm>
            <a:off x="4211960" y="3717032"/>
            <a:ext cx="4176464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事先構想預防對策</a:t>
            </a:r>
            <a:endParaRPr lang="en-US" altLang="zh-TW" sz="3600" dirty="0"/>
          </a:p>
          <a:p>
            <a:pPr algn="ctr"/>
            <a:r>
              <a:rPr lang="zh-TW" altLang="zh-TW" sz="3600" dirty="0"/>
              <a:t>解決問題於無形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786019" y="3717032"/>
            <a:ext cx="4176464" cy="2088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不僅構想預防對策</a:t>
            </a:r>
            <a:endParaRPr lang="en-US" altLang="zh-TW" sz="3600" dirty="0"/>
          </a:p>
          <a:p>
            <a:pPr algn="ctr"/>
            <a:r>
              <a:rPr lang="zh-TW" altLang="zh-TW" sz="3600" dirty="0"/>
              <a:t>爭取未來的機會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2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物流從業人員的時間管理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物流業乃是</a:t>
            </a:r>
            <a:r>
              <a:rPr lang="zh-TW" altLang="zh-TW" dirty="0">
                <a:solidFill>
                  <a:srgbClr val="0070C0"/>
                </a:solidFill>
              </a:rPr>
              <a:t>高度仰賴人力</a:t>
            </a:r>
            <a:r>
              <a:rPr lang="zh-TW" altLang="zh-TW" dirty="0"/>
              <a:t>的行業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zh-TW" dirty="0"/>
              <a:t>管理成功的條件就在於</a:t>
            </a:r>
            <a:endParaRPr lang="en-US" altLang="zh-TW" dirty="0"/>
          </a:p>
          <a:p>
            <a:pPr lvl="1"/>
            <a:r>
              <a:rPr lang="zh-TW" altLang="zh-TW" dirty="0"/>
              <a:t>「</a:t>
            </a:r>
            <a:r>
              <a:rPr lang="zh-TW" altLang="zh-TW" dirty="0">
                <a:solidFill>
                  <a:srgbClr val="FF0000"/>
                </a:solidFill>
              </a:rPr>
              <a:t>時間管理</a:t>
            </a:r>
            <a:r>
              <a:rPr lang="zh-TW" altLang="zh-TW" dirty="0"/>
              <a:t>」</a:t>
            </a:r>
            <a:endParaRPr lang="en-US" altLang="zh-TW" dirty="0"/>
          </a:p>
          <a:p>
            <a:pPr lvl="1"/>
            <a:r>
              <a:rPr lang="zh-TW" altLang="zh-TW" dirty="0"/>
              <a:t>「</a:t>
            </a:r>
            <a:r>
              <a:rPr lang="zh-TW" altLang="zh-TW" dirty="0">
                <a:solidFill>
                  <a:srgbClr val="FF0000"/>
                </a:solidFill>
              </a:rPr>
              <a:t>有效流程</a:t>
            </a:r>
            <a:r>
              <a:rPr lang="zh-TW" altLang="zh-TW" dirty="0"/>
              <a:t>」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2987824" y="1930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時間的成本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舉例說明，假設五個人開三小時的會議，這場會議的成本有多少呢？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  <a:p>
            <a:r>
              <a:rPr lang="zh-TW" altLang="en-US" dirty="0"/>
              <a:t>假設每一個人每月領的薪水</a:t>
            </a:r>
            <a:r>
              <a:rPr lang="en-US" altLang="zh-TW" dirty="0"/>
              <a:t>22,000</a:t>
            </a:r>
            <a:r>
              <a:rPr lang="zh-TW" altLang="en-US" dirty="0"/>
              <a:t>元，若再加上勞健保與年終獎金、團保、退休金、教育訓練費用，則每人每月恐怕高達</a:t>
            </a:r>
            <a:r>
              <a:rPr lang="en-US" altLang="zh-TW" dirty="0"/>
              <a:t>38,000</a:t>
            </a:r>
            <a:r>
              <a:rPr lang="zh-TW" altLang="en-US" dirty="0"/>
              <a:t>元的薪資負擔。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時間的成本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這場由五個人開了三個小時的會議成本為：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38,000</a:t>
            </a:r>
            <a:r>
              <a:rPr lang="zh-TW" altLang="en-US" dirty="0">
                <a:solidFill>
                  <a:srgbClr val="FF0000"/>
                </a:solidFill>
              </a:rPr>
              <a:t>（元／月／人）／</a:t>
            </a:r>
            <a:r>
              <a:rPr lang="en-US" altLang="zh-TW" dirty="0">
                <a:solidFill>
                  <a:srgbClr val="FF0000"/>
                </a:solidFill>
              </a:rPr>
              <a:t>23</a:t>
            </a:r>
            <a:r>
              <a:rPr lang="zh-TW" altLang="en-US" dirty="0">
                <a:solidFill>
                  <a:srgbClr val="FF0000"/>
                </a:solidFill>
              </a:rPr>
              <a:t>（工作天）／</a:t>
            </a:r>
            <a:r>
              <a:rPr lang="en-US" altLang="zh-TW" dirty="0">
                <a:solidFill>
                  <a:srgbClr val="FF0000"/>
                </a:solidFill>
              </a:rPr>
              <a:t>6.5</a:t>
            </a:r>
            <a:r>
              <a:rPr lang="zh-TW" altLang="en-US" dirty="0">
                <a:solidFill>
                  <a:srgbClr val="FF0000"/>
                </a:solidFill>
              </a:rPr>
              <a:t>小時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上班時間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254.18</a:t>
            </a:r>
            <a:r>
              <a:rPr lang="zh-TW" altLang="en-US" dirty="0">
                <a:solidFill>
                  <a:srgbClr val="FF0000"/>
                </a:solidFill>
              </a:rPr>
              <a:t>元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人</a:t>
            </a:r>
            <a:r>
              <a:rPr lang="en-US" altLang="zh-TW" dirty="0">
                <a:solidFill>
                  <a:srgbClr val="FF0000"/>
                </a:solidFill>
              </a:rPr>
              <a:t>×254.18</a:t>
            </a:r>
            <a:r>
              <a:rPr lang="zh-TW" altLang="en-US" dirty="0">
                <a:solidFill>
                  <a:srgbClr val="FF0000"/>
                </a:solidFill>
              </a:rPr>
              <a:t>元</a:t>
            </a:r>
            <a:r>
              <a:rPr lang="en-US" altLang="zh-TW" dirty="0">
                <a:solidFill>
                  <a:srgbClr val="FF0000"/>
                </a:solidFill>
              </a:rPr>
              <a:t>×3</a:t>
            </a:r>
            <a:r>
              <a:rPr lang="zh-TW" altLang="en-US" dirty="0">
                <a:solidFill>
                  <a:srgbClr val="FF0000"/>
                </a:solidFill>
              </a:rPr>
              <a:t>小時＝</a:t>
            </a:r>
            <a:r>
              <a:rPr lang="en-US" altLang="zh-TW" dirty="0">
                <a:solidFill>
                  <a:srgbClr val="FF0000"/>
                </a:solidFill>
              </a:rPr>
              <a:t>3810</a:t>
            </a:r>
            <a:r>
              <a:rPr lang="zh-TW" altLang="en-US" dirty="0">
                <a:solidFill>
                  <a:srgbClr val="FF0000"/>
                </a:solidFill>
              </a:rPr>
              <a:t>元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如果這場會議有決議，有建設性的共識與答案，那或許有意義。如果是「</a:t>
            </a:r>
            <a:r>
              <a:rPr lang="zh-TW" altLang="en-US" dirty="0">
                <a:solidFill>
                  <a:srgbClr val="0070C0"/>
                </a:solidFill>
              </a:rPr>
              <a:t>會而不議、議而不決、決而不行、行而不力</a:t>
            </a:r>
            <a:r>
              <a:rPr lang="zh-TW" altLang="en-US" dirty="0"/>
              <a:t>」的話，那才是真的白白浪費</a:t>
            </a:r>
            <a:r>
              <a:rPr lang="en-US" altLang="zh-TW" dirty="0"/>
              <a:t>3</a:t>
            </a:r>
            <a:r>
              <a:rPr lang="zh-TW" altLang="en-US" dirty="0"/>
              <a:t>個小時的時間。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物流服務業的時間就是金錢、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就是服務品質</a:t>
            </a:r>
          </a:p>
        </p:txBody>
      </p:sp>
      <p:pic>
        <p:nvPicPr>
          <p:cNvPr id="4" name="內容版面配置區 3" descr="圖2-3  物流服務業的時間就是金錢、就是服務品質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1412875"/>
            <a:ext cx="820891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時間的運用法則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勤做記錄。</a:t>
            </a:r>
          </a:p>
          <a:p>
            <a:r>
              <a:rPr lang="zh-TW" altLang="zh-TW" dirty="0"/>
              <a:t>分析工作時效的得宜性。</a:t>
            </a:r>
          </a:p>
          <a:p>
            <a:r>
              <a:rPr lang="zh-TW" altLang="zh-TW" dirty="0"/>
              <a:t>整理整頓：不要把時間</a:t>
            </a:r>
            <a:r>
              <a:rPr lang="zh-TW" altLang="zh-TW" dirty="0">
                <a:solidFill>
                  <a:srgbClr val="FF0000"/>
                </a:solidFill>
              </a:rPr>
              <a:t>浪費在尋找東西上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分辨出</a:t>
            </a:r>
            <a:r>
              <a:rPr lang="zh-TW" altLang="zh-TW" dirty="0">
                <a:solidFill>
                  <a:srgbClr val="FF0000"/>
                </a:solidFill>
              </a:rPr>
              <a:t>輕重緩急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9920" y="3774152"/>
          <a:ext cx="7884367" cy="210312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118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7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8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緊急的事情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不緊急的事情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重要的事情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全力以赴馬上辦理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第一順位辦理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全神貫注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第二順位辦理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不重要的事情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辦理或授權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第三順位辦理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有空再辦理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第四順位辦理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柏拉圖</a:t>
            </a:r>
            <a:r>
              <a:rPr lang="en-US" altLang="zh-TW" b="1" dirty="0">
                <a:solidFill>
                  <a:srgbClr val="0070C0"/>
                </a:solidFill>
              </a:rPr>
              <a:t> 80</a:t>
            </a:r>
            <a:r>
              <a:rPr lang="zh-TW" altLang="zh-TW" b="1" dirty="0">
                <a:solidFill>
                  <a:srgbClr val="0070C0"/>
                </a:solidFill>
              </a:rPr>
              <a:t>：</a:t>
            </a:r>
            <a:r>
              <a:rPr lang="en-US" altLang="zh-TW" b="1" dirty="0">
                <a:solidFill>
                  <a:srgbClr val="0070C0"/>
                </a:solidFill>
              </a:rPr>
              <a:t>20</a:t>
            </a:r>
            <a:r>
              <a:rPr lang="zh-TW" altLang="zh-TW" b="1" dirty="0">
                <a:solidFill>
                  <a:srgbClr val="0070C0"/>
                </a:solidFill>
              </a:rPr>
              <a:t>管理原則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利用</a:t>
            </a:r>
            <a:r>
              <a:rPr lang="zh-TW" altLang="zh-TW" dirty="0">
                <a:solidFill>
                  <a:srgbClr val="FF0000"/>
                </a:solidFill>
              </a:rPr>
              <a:t>重要的少數</a:t>
            </a:r>
            <a:r>
              <a:rPr lang="zh-TW" altLang="zh-TW" dirty="0"/>
              <a:t>，來控制</a:t>
            </a:r>
            <a:r>
              <a:rPr lang="zh-TW" altLang="zh-TW" dirty="0">
                <a:solidFill>
                  <a:srgbClr val="FF0000"/>
                </a:solidFill>
              </a:rPr>
              <a:t>不重要的多數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zh-TW" dirty="0">
                <a:solidFill>
                  <a:srgbClr val="0070C0"/>
                </a:solidFill>
              </a:rPr>
              <a:t>掌握</a:t>
            </a:r>
            <a:r>
              <a:rPr lang="zh-TW" altLang="en-US" dirty="0">
                <a:solidFill>
                  <a:srgbClr val="0070C0"/>
                </a:solidFill>
              </a:rPr>
              <a:t>關鍵</a:t>
            </a:r>
            <a:r>
              <a:rPr lang="en-US" altLang="zh-TW" dirty="0">
                <a:solidFill>
                  <a:srgbClr val="0070C0"/>
                </a:solidFill>
              </a:rPr>
              <a:t>20%</a:t>
            </a:r>
            <a:r>
              <a:rPr lang="zh-TW" altLang="zh-TW" dirty="0"/>
              <a:t>，解決</a:t>
            </a:r>
            <a:r>
              <a:rPr lang="en-US" altLang="zh-TW" dirty="0"/>
              <a:t>80%</a:t>
            </a:r>
            <a:r>
              <a:rPr lang="zh-TW" altLang="zh-TW" dirty="0"/>
              <a:t>以上的工作</a:t>
            </a:r>
            <a:r>
              <a:rPr lang="zh-TW" altLang="en-US" dirty="0"/>
              <a:t>。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2835252" y="2636912"/>
            <a:ext cx="1214770" cy="674872"/>
          </a:xfrm>
          <a:custGeom>
            <a:avLst/>
            <a:gdLst>
              <a:gd name="connsiteX0" fmla="*/ 0 w 1214770"/>
              <a:gd name="connsiteY0" fmla="*/ 67487 h 674872"/>
              <a:gd name="connsiteX1" fmla="*/ 19767 w 1214770"/>
              <a:gd name="connsiteY1" fmla="*/ 19766 h 674872"/>
              <a:gd name="connsiteX2" fmla="*/ 67488 w 1214770"/>
              <a:gd name="connsiteY2" fmla="*/ 0 h 674872"/>
              <a:gd name="connsiteX3" fmla="*/ 1147283 w 1214770"/>
              <a:gd name="connsiteY3" fmla="*/ 0 h 674872"/>
              <a:gd name="connsiteX4" fmla="*/ 1195004 w 1214770"/>
              <a:gd name="connsiteY4" fmla="*/ 19767 h 674872"/>
              <a:gd name="connsiteX5" fmla="*/ 1214770 w 1214770"/>
              <a:gd name="connsiteY5" fmla="*/ 67488 h 674872"/>
              <a:gd name="connsiteX6" fmla="*/ 1214770 w 1214770"/>
              <a:gd name="connsiteY6" fmla="*/ 607385 h 674872"/>
              <a:gd name="connsiteX7" fmla="*/ 1195004 w 1214770"/>
              <a:gd name="connsiteY7" fmla="*/ 655106 h 674872"/>
              <a:gd name="connsiteX8" fmla="*/ 1147283 w 1214770"/>
              <a:gd name="connsiteY8" fmla="*/ 674872 h 674872"/>
              <a:gd name="connsiteX9" fmla="*/ 67487 w 1214770"/>
              <a:gd name="connsiteY9" fmla="*/ 674872 h 674872"/>
              <a:gd name="connsiteX10" fmla="*/ 19766 w 1214770"/>
              <a:gd name="connsiteY10" fmla="*/ 655105 h 674872"/>
              <a:gd name="connsiteX11" fmla="*/ 0 w 1214770"/>
              <a:gd name="connsiteY11" fmla="*/ 607384 h 674872"/>
              <a:gd name="connsiteX12" fmla="*/ 0 w 1214770"/>
              <a:gd name="connsiteY12" fmla="*/ 67487 h 6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770" h="674872">
                <a:moveTo>
                  <a:pt x="0" y="67487"/>
                </a:moveTo>
                <a:cubicBezTo>
                  <a:pt x="0" y="49588"/>
                  <a:pt x="7110" y="32423"/>
                  <a:pt x="19767" y="19766"/>
                </a:cubicBezTo>
                <a:cubicBezTo>
                  <a:pt x="32423" y="7110"/>
                  <a:pt x="49589" y="0"/>
                  <a:pt x="67488" y="0"/>
                </a:cubicBezTo>
                <a:lnTo>
                  <a:pt x="1147283" y="0"/>
                </a:lnTo>
                <a:cubicBezTo>
                  <a:pt x="1165182" y="0"/>
                  <a:pt x="1182347" y="7110"/>
                  <a:pt x="1195004" y="19767"/>
                </a:cubicBezTo>
                <a:cubicBezTo>
                  <a:pt x="1207660" y="32423"/>
                  <a:pt x="1214770" y="49589"/>
                  <a:pt x="1214770" y="67488"/>
                </a:cubicBezTo>
                <a:lnTo>
                  <a:pt x="1214770" y="607385"/>
                </a:lnTo>
                <a:cubicBezTo>
                  <a:pt x="1214770" y="625284"/>
                  <a:pt x="1207660" y="642449"/>
                  <a:pt x="1195004" y="655106"/>
                </a:cubicBezTo>
                <a:cubicBezTo>
                  <a:pt x="1182348" y="667762"/>
                  <a:pt x="1165182" y="674872"/>
                  <a:pt x="1147283" y="674872"/>
                </a:cubicBezTo>
                <a:lnTo>
                  <a:pt x="67487" y="674872"/>
                </a:lnTo>
                <a:cubicBezTo>
                  <a:pt x="49588" y="674872"/>
                  <a:pt x="32423" y="667762"/>
                  <a:pt x="19766" y="655105"/>
                </a:cubicBezTo>
                <a:cubicBezTo>
                  <a:pt x="7110" y="642449"/>
                  <a:pt x="0" y="625283"/>
                  <a:pt x="0" y="607384"/>
                </a:cubicBezTo>
                <a:lnTo>
                  <a:pt x="0" y="67487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066" tIns="134066" rIns="134066" bIns="13406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000" kern="1200" dirty="0"/>
              <a:t>80%</a:t>
            </a:r>
            <a:endParaRPr lang="zh-TW" altLang="en-US" sz="30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4589921" y="2636912"/>
            <a:ext cx="1214770" cy="674872"/>
          </a:xfrm>
          <a:custGeom>
            <a:avLst/>
            <a:gdLst>
              <a:gd name="connsiteX0" fmla="*/ 0 w 1214770"/>
              <a:gd name="connsiteY0" fmla="*/ 67487 h 674872"/>
              <a:gd name="connsiteX1" fmla="*/ 19767 w 1214770"/>
              <a:gd name="connsiteY1" fmla="*/ 19766 h 674872"/>
              <a:gd name="connsiteX2" fmla="*/ 67488 w 1214770"/>
              <a:gd name="connsiteY2" fmla="*/ 0 h 674872"/>
              <a:gd name="connsiteX3" fmla="*/ 1147283 w 1214770"/>
              <a:gd name="connsiteY3" fmla="*/ 0 h 674872"/>
              <a:gd name="connsiteX4" fmla="*/ 1195004 w 1214770"/>
              <a:gd name="connsiteY4" fmla="*/ 19767 h 674872"/>
              <a:gd name="connsiteX5" fmla="*/ 1214770 w 1214770"/>
              <a:gd name="connsiteY5" fmla="*/ 67488 h 674872"/>
              <a:gd name="connsiteX6" fmla="*/ 1214770 w 1214770"/>
              <a:gd name="connsiteY6" fmla="*/ 607385 h 674872"/>
              <a:gd name="connsiteX7" fmla="*/ 1195004 w 1214770"/>
              <a:gd name="connsiteY7" fmla="*/ 655106 h 674872"/>
              <a:gd name="connsiteX8" fmla="*/ 1147283 w 1214770"/>
              <a:gd name="connsiteY8" fmla="*/ 674872 h 674872"/>
              <a:gd name="connsiteX9" fmla="*/ 67487 w 1214770"/>
              <a:gd name="connsiteY9" fmla="*/ 674872 h 674872"/>
              <a:gd name="connsiteX10" fmla="*/ 19766 w 1214770"/>
              <a:gd name="connsiteY10" fmla="*/ 655105 h 674872"/>
              <a:gd name="connsiteX11" fmla="*/ 0 w 1214770"/>
              <a:gd name="connsiteY11" fmla="*/ 607384 h 674872"/>
              <a:gd name="connsiteX12" fmla="*/ 0 w 1214770"/>
              <a:gd name="connsiteY12" fmla="*/ 67487 h 6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770" h="674872">
                <a:moveTo>
                  <a:pt x="0" y="67487"/>
                </a:moveTo>
                <a:cubicBezTo>
                  <a:pt x="0" y="49588"/>
                  <a:pt x="7110" y="32423"/>
                  <a:pt x="19767" y="19766"/>
                </a:cubicBezTo>
                <a:cubicBezTo>
                  <a:pt x="32423" y="7110"/>
                  <a:pt x="49589" y="0"/>
                  <a:pt x="67488" y="0"/>
                </a:cubicBezTo>
                <a:lnTo>
                  <a:pt x="1147283" y="0"/>
                </a:lnTo>
                <a:cubicBezTo>
                  <a:pt x="1165182" y="0"/>
                  <a:pt x="1182347" y="7110"/>
                  <a:pt x="1195004" y="19767"/>
                </a:cubicBezTo>
                <a:cubicBezTo>
                  <a:pt x="1207660" y="32423"/>
                  <a:pt x="1214770" y="49589"/>
                  <a:pt x="1214770" y="67488"/>
                </a:cubicBezTo>
                <a:lnTo>
                  <a:pt x="1214770" y="607385"/>
                </a:lnTo>
                <a:cubicBezTo>
                  <a:pt x="1214770" y="625284"/>
                  <a:pt x="1207660" y="642449"/>
                  <a:pt x="1195004" y="655106"/>
                </a:cubicBezTo>
                <a:cubicBezTo>
                  <a:pt x="1182348" y="667762"/>
                  <a:pt x="1165182" y="674872"/>
                  <a:pt x="1147283" y="674872"/>
                </a:cubicBezTo>
                <a:lnTo>
                  <a:pt x="67487" y="674872"/>
                </a:lnTo>
                <a:cubicBezTo>
                  <a:pt x="49588" y="674872"/>
                  <a:pt x="32423" y="667762"/>
                  <a:pt x="19766" y="655105"/>
                </a:cubicBezTo>
                <a:cubicBezTo>
                  <a:pt x="7110" y="642449"/>
                  <a:pt x="0" y="625283"/>
                  <a:pt x="0" y="607384"/>
                </a:cubicBezTo>
                <a:lnTo>
                  <a:pt x="0" y="67487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066" tIns="134066" rIns="134066" bIns="13406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000" kern="1200" dirty="0"/>
              <a:t>20%</a:t>
            </a:r>
            <a:endParaRPr lang="zh-TW" altLang="en-US" sz="3000" kern="1200" dirty="0"/>
          </a:p>
        </p:txBody>
      </p:sp>
      <p:sp>
        <p:nvSpPr>
          <p:cNvPr id="8" name="等腰三角形 7"/>
          <p:cNvSpPr/>
          <p:nvPr/>
        </p:nvSpPr>
        <p:spPr>
          <a:xfrm>
            <a:off x="4066894" y="5505120"/>
            <a:ext cx="506154" cy="506154"/>
          </a:xfrm>
          <a:prstGeom prst="triangle">
            <a:avLst/>
          </a:pr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矩形 8"/>
          <p:cNvSpPr/>
          <p:nvPr/>
        </p:nvSpPr>
        <p:spPr>
          <a:xfrm rot="240000">
            <a:off x="2801044" y="5288227"/>
            <a:ext cx="3037854" cy="212427"/>
          </a:xfrm>
          <a:prstGeom prst="rect">
            <a:avLst/>
          </a:pr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 rot="240000">
            <a:off x="4625012" y="4757106"/>
            <a:ext cx="1212075" cy="564703"/>
          </a:xfrm>
          <a:custGeom>
            <a:avLst/>
            <a:gdLst>
              <a:gd name="connsiteX0" fmla="*/ 0 w 1212075"/>
              <a:gd name="connsiteY0" fmla="*/ 94119 h 564703"/>
              <a:gd name="connsiteX1" fmla="*/ 27567 w 1212075"/>
              <a:gd name="connsiteY1" fmla="*/ 27567 h 564703"/>
              <a:gd name="connsiteX2" fmla="*/ 94119 w 1212075"/>
              <a:gd name="connsiteY2" fmla="*/ 0 h 564703"/>
              <a:gd name="connsiteX3" fmla="*/ 1117956 w 1212075"/>
              <a:gd name="connsiteY3" fmla="*/ 0 h 564703"/>
              <a:gd name="connsiteX4" fmla="*/ 1184508 w 1212075"/>
              <a:gd name="connsiteY4" fmla="*/ 27567 h 564703"/>
              <a:gd name="connsiteX5" fmla="*/ 1212075 w 1212075"/>
              <a:gd name="connsiteY5" fmla="*/ 94119 h 564703"/>
              <a:gd name="connsiteX6" fmla="*/ 1212075 w 1212075"/>
              <a:gd name="connsiteY6" fmla="*/ 470584 h 564703"/>
              <a:gd name="connsiteX7" fmla="*/ 1184508 w 1212075"/>
              <a:gd name="connsiteY7" fmla="*/ 537136 h 564703"/>
              <a:gd name="connsiteX8" fmla="*/ 1117956 w 1212075"/>
              <a:gd name="connsiteY8" fmla="*/ 564703 h 564703"/>
              <a:gd name="connsiteX9" fmla="*/ 94119 w 1212075"/>
              <a:gd name="connsiteY9" fmla="*/ 564703 h 564703"/>
              <a:gd name="connsiteX10" fmla="*/ 27567 w 1212075"/>
              <a:gd name="connsiteY10" fmla="*/ 537136 h 564703"/>
              <a:gd name="connsiteX11" fmla="*/ 0 w 1212075"/>
              <a:gd name="connsiteY11" fmla="*/ 470584 h 564703"/>
              <a:gd name="connsiteX12" fmla="*/ 0 w 1212075"/>
              <a:gd name="connsiteY12" fmla="*/ 94119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075" h="564703">
                <a:moveTo>
                  <a:pt x="0" y="94119"/>
                </a:moveTo>
                <a:cubicBezTo>
                  <a:pt x="0" y="69157"/>
                  <a:pt x="9916" y="45218"/>
                  <a:pt x="27567" y="27567"/>
                </a:cubicBezTo>
                <a:cubicBezTo>
                  <a:pt x="45218" y="9916"/>
                  <a:pt x="69157" y="0"/>
                  <a:pt x="94119" y="0"/>
                </a:cubicBezTo>
                <a:lnTo>
                  <a:pt x="1117956" y="0"/>
                </a:lnTo>
                <a:cubicBezTo>
                  <a:pt x="1142918" y="0"/>
                  <a:pt x="1166857" y="9916"/>
                  <a:pt x="1184508" y="27567"/>
                </a:cubicBezTo>
                <a:cubicBezTo>
                  <a:pt x="1202159" y="45218"/>
                  <a:pt x="1212075" y="69157"/>
                  <a:pt x="1212075" y="94119"/>
                </a:cubicBezTo>
                <a:lnTo>
                  <a:pt x="1212075" y="470584"/>
                </a:lnTo>
                <a:cubicBezTo>
                  <a:pt x="1212075" y="495546"/>
                  <a:pt x="1202159" y="519485"/>
                  <a:pt x="1184508" y="537136"/>
                </a:cubicBezTo>
                <a:cubicBezTo>
                  <a:pt x="1166857" y="554787"/>
                  <a:pt x="1142918" y="564703"/>
                  <a:pt x="1117956" y="564703"/>
                </a:cubicBezTo>
                <a:lnTo>
                  <a:pt x="94119" y="564703"/>
                </a:lnTo>
                <a:cubicBezTo>
                  <a:pt x="69157" y="564703"/>
                  <a:pt x="45218" y="554787"/>
                  <a:pt x="27567" y="537136"/>
                </a:cubicBezTo>
                <a:cubicBezTo>
                  <a:pt x="9916" y="519485"/>
                  <a:pt x="0" y="495546"/>
                  <a:pt x="0" y="470584"/>
                </a:cubicBezTo>
                <a:lnTo>
                  <a:pt x="0" y="941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387" tIns="111386" rIns="111386" bIns="11138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1" name="手繪多邊形 10"/>
          <p:cNvSpPr/>
          <p:nvPr/>
        </p:nvSpPr>
        <p:spPr>
          <a:xfrm rot="240000">
            <a:off x="4668879" y="4149721"/>
            <a:ext cx="1212075" cy="564703"/>
          </a:xfrm>
          <a:custGeom>
            <a:avLst/>
            <a:gdLst>
              <a:gd name="connsiteX0" fmla="*/ 0 w 1212075"/>
              <a:gd name="connsiteY0" fmla="*/ 94119 h 564703"/>
              <a:gd name="connsiteX1" fmla="*/ 27567 w 1212075"/>
              <a:gd name="connsiteY1" fmla="*/ 27567 h 564703"/>
              <a:gd name="connsiteX2" fmla="*/ 94119 w 1212075"/>
              <a:gd name="connsiteY2" fmla="*/ 0 h 564703"/>
              <a:gd name="connsiteX3" fmla="*/ 1117956 w 1212075"/>
              <a:gd name="connsiteY3" fmla="*/ 0 h 564703"/>
              <a:gd name="connsiteX4" fmla="*/ 1184508 w 1212075"/>
              <a:gd name="connsiteY4" fmla="*/ 27567 h 564703"/>
              <a:gd name="connsiteX5" fmla="*/ 1212075 w 1212075"/>
              <a:gd name="connsiteY5" fmla="*/ 94119 h 564703"/>
              <a:gd name="connsiteX6" fmla="*/ 1212075 w 1212075"/>
              <a:gd name="connsiteY6" fmla="*/ 470584 h 564703"/>
              <a:gd name="connsiteX7" fmla="*/ 1184508 w 1212075"/>
              <a:gd name="connsiteY7" fmla="*/ 537136 h 564703"/>
              <a:gd name="connsiteX8" fmla="*/ 1117956 w 1212075"/>
              <a:gd name="connsiteY8" fmla="*/ 564703 h 564703"/>
              <a:gd name="connsiteX9" fmla="*/ 94119 w 1212075"/>
              <a:gd name="connsiteY9" fmla="*/ 564703 h 564703"/>
              <a:gd name="connsiteX10" fmla="*/ 27567 w 1212075"/>
              <a:gd name="connsiteY10" fmla="*/ 537136 h 564703"/>
              <a:gd name="connsiteX11" fmla="*/ 0 w 1212075"/>
              <a:gd name="connsiteY11" fmla="*/ 470584 h 564703"/>
              <a:gd name="connsiteX12" fmla="*/ 0 w 1212075"/>
              <a:gd name="connsiteY12" fmla="*/ 94119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075" h="564703">
                <a:moveTo>
                  <a:pt x="0" y="94119"/>
                </a:moveTo>
                <a:cubicBezTo>
                  <a:pt x="0" y="69157"/>
                  <a:pt x="9916" y="45218"/>
                  <a:pt x="27567" y="27567"/>
                </a:cubicBezTo>
                <a:cubicBezTo>
                  <a:pt x="45218" y="9916"/>
                  <a:pt x="69157" y="0"/>
                  <a:pt x="94119" y="0"/>
                </a:cubicBezTo>
                <a:lnTo>
                  <a:pt x="1117956" y="0"/>
                </a:lnTo>
                <a:cubicBezTo>
                  <a:pt x="1142918" y="0"/>
                  <a:pt x="1166857" y="9916"/>
                  <a:pt x="1184508" y="27567"/>
                </a:cubicBezTo>
                <a:cubicBezTo>
                  <a:pt x="1202159" y="45218"/>
                  <a:pt x="1212075" y="69157"/>
                  <a:pt x="1212075" y="94119"/>
                </a:cubicBezTo>
                <a:lnTo>
                  <a:pt x="1212075" y="470584"/>
                </a:lnTo>
                <a:cubicBezTo>
                  <a:pt x="1212075" y="495546"/>
                  <a:pt x="1202159" y="519485"/>
                  <a:pt x="1184508" y="537136"/>
                </a:cubicBezTo>
                <a:cubicBezTo>
                  <a:pt x="1166857" y="554787"/>
                  <a:pt x="1142918" y="564703"/>
                  <a:pt x="1117956" y="564703"/>
                </a:cubicBezTo>
                <a:lnTo>
                  <a:pt x="94119" y="564703"/>
                </a:lnTo>
                <a:cubicBezTo>
                  <a:pt x="69157" y="564703"/>
                  <a:pt x="45218" y="554787"/>
                  <a:pt x="27567" y="537136"/>
                </a:cubicBezTo>
                <a:cubicBezTo>
                  <a:pt x="9916" y="519485"/>
                  <a:pt x="0" y="495546"/>
                  <a:pt x="0" y="470584"/>
                </a:cubicBezTo>
                <a:lnTo>
                  <a:pt x="0" y="941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387" tIns="111386" rIns="111386" bIns="11138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2" name="手繪多邊形 11"/>
          <p:cNvSpPr/>
          <p:nvPr/>
        </p:nvSpPr>
        <p:spPr>
          <a:xfrm rot="240000">
            <a:off x="2984398" y="3426290"/>
            <a:ext cx="1212075" cy="564703"/>
          </a:xfrm>
          <a:custGeom>
            <a:avLst/>
            <a:gdLst>
              <a:gd name="connsiteX0" fmla="*/ 0 w 1212075"/>
              <a:gd name="connsiteY0" fmla="*/ 94119 h 564703"/>
              <a:gd name="connsiteX1" fmla="*/ 27567 w 1212075"/>
              <a:gd name="connsiteY1" fmla="*/ 27567 h 564703"/>
              <a:gd name="connsiteX2" fmla="*/ 94119 w 1212075"/>
              <a:gd name="connsiteY2" fmla="*/ 0 h 564703"/>
              <a:gd name="connsiteX3" fmla="*/ 1117956 w 1212075"/>
              <a:gd name="connsiteY3" fmla="*/ 0 h 564703"/>
              <a:gd name="connsiteX4" fmla="*/ 1184508 w 1212075"/>
              <a:gd name="connsiteY4" fmla="*/ 27567 h 564703"/>
              <a:gd name="connsiteX5" fmla="*/ 1212075 w 1212075"/>
              <a:gd name="connsiteY5" fmla="*/ 94119 h 564703"/>
              <a:gd name="connsiteX6" fmla="*/ 1212075 w 1212075"/>
              <a:gd name="connsiteY6" fmla="*/ 470584 h 564703"/>
              <a:gd name="connsiteX7" fmla="*/ 1184508 w 1212075"/>
              <a:gd name="connsiteY7" fmla="*/ 537136 h 564703"/>
              <a:gd name="connsiteX8" fmla="*/ 1117956 w 1212075"/>
              <a:gd name="connsiteY8" fmla="*/ 564703 h 564703"/>
              <a:gd name="connsiteX9" fmla="*/ 94119 w 1212075"/>
              <a:gd name="connsiteY9" fmla="*/ 564703 h 564703"/>
              <a:gd name="connsiteX10" fmla="*/ 27567 w 1212075"/>
              <a:gd name="connsiteY10" fmla="*/ 537136 h 564703"/>
              <a:gd name="connsiteX11" fmla="*/ 0 w 1212075"/>
              <a:gd name="connsiteY11" fmla="*/ 470584 h 564703"/>
              <a:gd name="connsiteX12" fmla="*/ 0 w 1212075"/>
              <a:gd name="connsiteY12" fmla="*/ 94119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075" h="564703">
                <a:moveTo>
                  <a:pt x="0" y="94119"/>
                </a:moveTo>
                <a:cubicBezTo>
                  <a:pt x="0" y="69157"/>
                  <a:pt x="9916" y="45218"/>
                  <a:pt x="27567" y="27567"/>
                </a:cubicBezTo>
                <a:cubicBezTo>
                  <a:pt x="45218" y="9916"/>
                  <a:pt x="69157" y="0"/>
                  <a:pt x="94119" y="0"/>
                </a:cubicBezTo>
                <a:lnTo>
                  <a:pt x="1117956" y="0"/>
                </a:lnTo>
                <a:cubicBezTo>
                  <a:pt x="1142918" y="0"/>
                  <a:pt x="1166857" y="9916"/>
                  <a:pt x="1184508" y="27567"/>
                </a:cubicBezTo>
                <a:cubicBezTo>
                  <a:pt x="1202159" y="45218"/>
                  <a:pt x="1212075" y="69157"/>
                  <a:pt x="1212075" y="94119"/>
                </a:cubicBezTo>
                <a:lnTo>
                  <a:pt x="1212075" y="470584"/>
                </a:lnTo>
                <a:cubicBezTo>
                  <a:pt x="1212075" y="495546"/>
                  <a:pt x="1202159" y="519485"/>
                  <a:pt x="1184508" y="537136"/>
                </a:cubicBezTo>
                <a:cubicBezTo>
                  <a:pt x="1166857" y="554787"/>
                  <a:pt x="1142918" y="564703"/>
                  <a:pt x="1117956" y="564703"/>
                </a:cubicBezTo>
                <a:lnTo>
                  <a:pt x="94119" y="564703"/>
                </a:lnTo>
                <a:cubicBezTo>
                  <a:pt x="69157" y="564703"/>
                  <a:pt x="45218" y="554787"/>
                  <a:pt x="27567" y="537136"/>
                </a:cubicBezTo>
                <a:cubicBezTo>
                  <a:pt x="9916" y="519485"/>
                  <a:pt x="0" y="495546"/>
                  <a:pt x="0" y="470584"/>
                </a:cubicBezTo>
                <a:lnTo>
                  <a:pt x="0" y="941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387" tIns="111386" rIns="111386" bIns="11138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 dirty="0"/>
          </a:p>
        </p:txBody>
      </p:sp>
      <p:sp>
        <p:nvSpPr>
          <p:cNvPr id="13" name="手繪多邊形 12"/>
          <p:cNvSpPr/>
          <p:nvPr/>
        </p:nvSpPr>
        <p:spPr>
          <a:xfrm rot="240000">
            <a:off x="2887215" y="4635629"/>
            <a:ext cx="1212075" cy="564703"/>
          </a:xfrm>
          <a:custGeom>
            <a:avLst/>
            <a:gdLst>
              <a:gd name="connsiteX0" fmla="*/ 0 w 1212075"/>
              <a:gd name="connsiteY0" fmla="*/ 94119 h 564703"/>
              <a:gd name="connsiteX1" fmla="*/ 27567 w 1212075"/>
              <a:gd name="connsiteY1" fmla="*/ 27567 h 564703"/>
              <a:gd name="connsiteX2" fmla="*/ 94119 w 1212075"/>
              <a:gd name="connsiteY2" fmla="*/ 0 h 564703"/>
              <a:gd name="connsiteX3" fmla="*/ 1117956 w 1212075"/>
              <a:gd name="connsiteY3" fmla="*/ 0 h 564703"/>
              <a:gd name="connsiteX4" fmla="*/ 1184508 w 1212075"/>
              <a:gd name="connsiteY4" fmla="*/ 27567 h 564703"/>
              <a:gd name="connsiteX5" fmla="*/ 1212075 w 1212075"/>
              <a:gd name="connsiteY5" fmla="*/ 94119 h 564703"/>
              <a:gd name="connsiteX6" fmla="*/ 1212075 w 1212075"/>
              <a:gd name="connsiteY6" fmla="*/ 470584 h 564703"/>
              <a:gd name="connsiteX7" fmla="*/ 1184508 w 1212075"/>
              <a:gd name="connsiteY7" fmla="*/ 537136 h 564703"/>
              <a:gd name="connsiteX8" fmla="*/ 1117956 w 1212075"/>
              <a:gd name="connsiteY8" fmla="*/ 564703 h 564703"/>
              <a:gd name="connsiteX9" fmla="*/ 94119 w 1212075"/>
              <a:gd name="connsiteY9" fmla="*/ 564703 h 564703"/>
              <a:gd name="connsiteX10" fmla="*/ 27567 w 1212075"/>
              <a:gd name="connsiteY10" fmla="*/ 537136 h 564703"/>
              <a:gd name="connsiteX11" fmla="*/ 0 w 1212075"/>
              <a:gd name="connsiteY11" fmla="*/ 470584 h 564703"/>
              <a:gd name="connsiteX12" fmla="*/ 0 w 1212075"/>
              <a:gd name="connsiteY12" fmla="*/ 94119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075" h="564703">
                <a:moveTo>
                  <a:pt x="0" y="94119"/>
                </a:moveTo>
                <a:cubicBezTo>
                  <a:pt x="0" y="69157"/>
                  <a:pt x="9916" y="45218"/>
                  <a:pt x="27567" y="27567"/>
                </a:cubicBezTo>
                <a:cubicBezTo>
                  <a:pt x="45218" y="9916"/>
                  <a:pt x="69157" y="0"/>
                  <a:pt x="94119" y="0"/>
                </a:cubicBezTo>
                <a:lnTo>
                  <a:pt x="1117956" y="0"/>
                </a:lnTo>
                <a:cubicBezTo>
                  <a:pt x="1142918" y="0"/>
                  <a:pt x="1166857" y="9916"/>
                  <a:pt x="1184508" y="27567"/>
                </a:cubicBezTo>
                <a:cubicBezTo>
                  <a:pt x="1202159" y="45218"/>
                  <a:pt x="1212075" y="69157"/>
                  <a:pt x="1212075" y="94119"/>
                </a:cubicBezTo>
                <a:lnTo>
                  <a:pt x="1212075" y="470584"/>
                </a:lnTo>
                <a:cubicBezTo>
                  <a:pt x="1212075" y="495546"/>
                  <a:pt x="1202159" y="519485"/>
                  <a:pt x="1184508" y="537136"/>
                </a:cubicBezTo>
                <a:cubicBezTo>
                  <a:pt x="1166857" y="554787"/>
                  <a:pt x="1142918" y="564703"/>
                  <a:pt x="1117956" y="564703"/>
                </a:cubicBezTo>
                <a:lnTo>
                  <a:pt x="94119" y="564703"/>
                </a:lnTo>
                <a:cubicBezTo>
                  <a:pt x="69157" y="564703"/>
                  <a:pt x="45218" y="554787"/>
                  <a:pt x="27567" y="537136"/>
                </a:cubicBezTo>
                <a:cubicBezTo>
                  <a:pt x="9916" y="519485"/>
                  <a:pt x="0" y="495546"/>
                  <a:pt x="0" y="470584"/>
                </a:cubicBezTo>
                <a:lnTo>
                  <a:pt x="0" y="941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007" tIns="119006" rIns="119006" bIns="11900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400" kern="1200" dirty="0"/>
          </a:p>
        </p:txBody>
      </p:sp>
      <p:sp>
        <p:nvSpPr>
          <p:cNvPr id="14" name="手繪多邊形 13"/>
          <p:cNvSpPr/>
          <p:nvPr/>
        </p:nvSpPr>
        <p:spPr>
          <a:xfrm rot="240000">
            <a:off x="2931082" y="4028244"/>
            <a:ext cx="1212075" cy="564703"/>
          </a:xfrm>
          <a:custGeom>
            <a:avLst/>
            <a:gdLst>
              <a:gd name="connsiteX0" fmla="*/ 0 w 1212075"/>
              <a:gd name="connsiteY0" fmla="*/ 94119 h 564703"/>
              <a:gd name="connsiteX1" fmla="*/ 27567 w 1212075"/>
              <a:gd name="connsiteY1" fmla="*/ 27567 h 564703"/>
              <a:gd name="connsiteX2" fmla="*/ 94119 w 1212075"/>
              <a:gd name="connsiteY2" fmla="*/ 0 h 564703"/>
              <a:gd name="connsiteX3" fmla="*/ 1117956 w 1212075"/>
              <a:gd name="connsiteY3" fmla="*/ 0 h 564703"/>
              <a:gd name="connsiteX4" fmla="*/ 1184508 w 1212075"/>
              <a:gd name="connsiteY4" fmla="*/ 27567 h 564703"/>
              <a:gd name="connsiteX5" fmla="*/ 1212075 w 1212075"/>
              <a:gd name="connsiteY5" fmla="*/ 94119 h 564703"/>
              <a:gd name="connsiteX6" fmla="*/ 1212075 w 1212075"/>
              <a:gd name="connsiteY6" fmla="*/ 470584 h 564703"/>
              <a:gd name="connsiteX7" fmla="*/ 1184508 w 1212075"/>
              <a:gd name="connsiteY7" fmla="*/ 537136 h 564703"/>
              <a:gd name="connsiteX8" fmla="*/ 1117956 w 1212075"/>
              <a:gd name="connsiteY8" fmla="*/ 564703 h 564703"/>
              <a:gd name="connsiteX9" fmla="*/ 94119 w 1212075"/>
              <a:gd name="connsiteY9" fmla="*/ 564703 h 564703"/>
              <a:gd name="connsiteX10" fmla="*/ 27567 w 1212075"/>
              <a:gd name="connsiteY10" fmla="*/ 537136 h 564703"/>
              <a:gd name="connsiteX11" fmla="*/ 0 w 1212075"/>
              <a:gd name="connsiteY11" fmla="*/ 470584 h 564703"/>
              <a:gd name="connsiteX12" fmla="*/ 0 w 1212075"/>
              <a:gd name="connsiteY12" fmla="*/ 94119 h 5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075" h="564703">
                <a:moveTo>
                  <a:pt x="0" y="94119"/>
                </a:moveTo>
                <a:cubicBezTo>
                  <a:pt x="0" y="69157"/>
                  <a:pt x="9916" y="45218"/>
                  <a:pt x="27567" y="27567"/>
                </a:cubicBezTo>
                <a:cubicBezTo>
                  <a:pt x="45218" y="9916"/>
                  <a:pt x="69157" y="0"/>
                  <a:pt x="94119" y="0"/>
                </a:cubicBezTo>
                <a:lnTo>
                  <a:pt x="1117956" y="0"/>
                </a:lnTo>
                <a:cubicBezTo>
                  <a:pt x="1142918" y="0"/>
                  <a:pt x="1166857" y="9916"/>
                  <a:pt x="1184508" y="27567"/>
                </a:cubicBezTo>
                <a:cubicBezTo>
                  <a:pt x="1202159" y="45218"/>
                  <a:pt x="1212075" y="69157"/>
                  <a:pt x="1212075" y="94119"/>
                </a:cubicBezTo>
                <a:lnTo>
                  <a:pt x="1212075" y="470584"/>
                </a:lnTo>
                <a:cubicBezTo>
                  <a:pt x="1212075" y="495546"/>
                  <a:pt x="1202159" y="519485"/>
                  <a:pt x="1184508" y="537136"/>
                </a:cubicBezTo>
                <a:cubicBezTo>
                  <a:pt x="1166857" y="554787"/>
                  <a:pt x="1142918" y="564703"/>
                  <a:pt x="1117956" y="564703"/>
                </a:cubicBezTo>
                <a:lnTo>
                  <a:pt x="94119" y="564703"/>
                </a:lnTo>
                <a:cubicBezTo>
                  <a:pt x="69157" y="564703"/>
                  <a:pt x="45218" y="554787"/>
                  <a:pt x="27567" y="537136"/>
                </a:cubicBezTo>
                <a:cubicBezTo>
                  <a:pt x="9916" y="519485"/>
                  <a:pt x="0" y="495546"/>
                  <a:pt x="0" y="470584"/>
                </a:cubicBezTo>
                <a:lnTo>
                  <a:pt x="0" y="941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387" tIns="111386" rIns="111386" bIns="11138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日本物流服務業從業人員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非常重視時間</a:t>
            </a:r>
          </a:p>
        </p:txBody>
      </p:sp>
      <p:pic>
        <p:nvPicPr>
          <p:cNvPr id="4" name="內容版面配置區 3" descr="圖2-4  日本物流服務業從業人員非常重視時間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1412875"/>
            <a:ext cx="8208912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物流管理的四呆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FF0000"/>
                </a:solidFill>
              </a:rPr>
              <a:t>呆人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對企業的貢獻值低的人。</a:t>
            </a:r>
            <a:endParaRPr lang="en-US" altLang="zh-TW" sz="24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呆帳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zh-TW" sz="2400" dirty="0"/>
              <a:t>收不回來的應收帳款</a:t>
            </a:r>
            <a:r>
              <a:rPr lang="zh-TW" altLang="en-US" sz="2400" dirty="0"/>
              <a:t>，俗稱壞帳或倒帳。</a:t>
            </a:r>
            <a:endParaRPr lang="en-US" altLang="zh-TW" sz="24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呆料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是企業財務包袱的無形殺手。也是指</a:t>
            </a:r>
            <a:r>
              <a:rPr lang="zh-TW" altLang="zh-TW" sz="2400" dirty="0"/>
              <a:t>無法帶給企業產值與貢獻值的產品或原物料、機器與設備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800" dirty="0">
                <a:solidFill>
                  <a:srgbClr val="FF0000"/>
                </a:solidFill>
              </a:rPr>
              <a:t>呆流程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對企業貢獻值低下的作業流程，將會提高企業的營運、人事及各項成本。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  </a:t>
            </a:r>
            <a:r>
              <a:rPr lang="zh-TW" altLang="en-US" dirty="0"/>
              <a:t>物流應對態度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物流應對態度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「三輪車跑的快，上面坐個老太太，        要五毛給一塊，你說奇怪不奇怪？」。</a:t>
            </a:r>
            <a:endParaRPr lang="en-US" altLang="zh-TW" dirty="0"/>
          </a:p>
          <a:p>
            <a:r>
              <a:rPr lang="zh-TW" altLang="en-US" dirty="0"/>
              <a:t>這首童謠幾乎大家都能耳熟能詳，也非常成功詮釋物流的職場服務理念與客戶行為。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1471136"/>
            <a:ext cx="2520000" cy="5040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1619672" y="3068960"/>
            <a:ext cx="3600400" cy="1800200"/>
          </a:xfrm>
          <a:prstGeom prst="wedgeRoundRectCallout">
            <a:avLst>
              <a:gd name="adj1" fmla="val -36368"/>
              <a:gd name="adj2" fmla="val -10883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物流作業與運輸</a:t>
            </a:r>
            <a:endParaRPr lang="en-US" altLang="zh-TW" sz="3200" dirty="0"/>
          </a:p>
          <a:p>
            <a:pPr algn="ctr"/>
            <a:r>
              <a:rPr lang="zh-TW" altLang="en-US" sz="3200" dirty="0"/>
              <a:t>具有時效性</a:t>
            </a:r>
          </a:p>
        </p:txBody>
      </p:sp>
      <p:sp>
        <p:nvSpPr>
          <p:cNvPr id="6" name="矩形 5"/>
          <p:cNvSpPr/>
          <p:nvPr/>
        </p:nvSpPr>
        <p:spPr>
          <a:xfrm>
            <a:off x="4139952" y="1471136"/>
            <a:ext cx="2880320" cy="5040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779912" y="3068960"/>
            <a:ext cx="3600400" cy="1800200"/>
          </a:xfrm>
          <a:prstGeom prst="wedgeRoundRectCallout">
            <a:avLst>
              <a:gd name="adj1" fmla="val -7560"/>
              <a:gd name="adj2" fmla="val -1080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物流企業所面對</a:t>
            </a:r>
            <a:endParaRPr lang="en-US" altLang="zh-TW" sz="3200" dirty="0"/>
          </a:p>
          <a:p>
            <a:pPr algn="ctr"/>
            <a:r>
              <a:rPr lang="zh-TW" altLang="en-US" sz="3200" dirty="0"/>
              <a:t>的廠商或客戶</a:t>
            </a:r>
          </a:p>
        </p:txBody>
      </p:sp>
      <p:sp>
        <p:nvSpPr>
          <p:cNvPr id="8" name="矩形 7"/>
          <p:cNvSpPr/>
          <p:nvPr/>
        </p:nvSpPr>
        <p:spPr>
          <a:xfrm>
            <a:off x="885944" y="1947896"/>
            <a:ext cx="2520280" cy="5040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1619672" y="3356992"/>
            <a:ext cx="5976664" cy="1800200"/>
          </a:xfrm>
          <a:prstGeom prst="wedgeRoundRectCallout">
            <a:avLst>
              <a:gd name="adj1" fmla="val -34362"/>
              <a:gd name="adj2" fmla="val -1004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客戶認為物流服務物超所值，所以願意以高出約定的價格付款，也就是有好的服務品質！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瞭解物流職場倫理</a:t>
            </a:r>
            <a:endParaRPr lang="zh-TW" altLang="zh-TW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物流群我關係與人際溝通</a:t>
            </a:r>
            <a:endParaRPr lang="zh-TW" altLang="zh-TW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物流應對態度</a:t>
            </a:r>
            <a:endParaRPr lang="zh-TW" altLang="zh-TW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工作激勵理論</a:t>
            </a:r>
            <a:endParaRPr lang="zh-TW" altLang="zh-TW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物流團隊領導風格</a:t>
            </a:r>
            <a:endParaRPr lang="zh-TW" altLang="zh-TW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b="1" dirty="0"/>
              <a:t>物流企業文化建立與運用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顧客關係管理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930092" y="1354416"/>
            <a:ext cx="1670416" cy="1670416"/>
          </a:xfrm>
          <a:custGeom>
            <a:avLst/>
            <a:gdLst>
              <a:gd name="connsiteX0" fmla="*/ 0 w 1670416"/>
              <a:gd name="connsiteY0" fmla="*/ 278408 h 1670416"/>
              <a:gd name="connsiteX1" fmla="*/ 81544 w 1670416"/>
              <a:gd name="connsiteY1" fmla="*/ 81544 h 1670416"/>
              <a:gd name="connsiteX2" fmla="*/ 278408 w 1670416"/>
              <a:gd name="connsiteY2" fmla="*/ 0 h 1670416"/>
              <a:gd name="connsiteX3" fmla="*/ 1392008 w 1670416"/>
              <a:gd name="connsiteY3" fmla="*/ 0 h 1670416"/>
              <a:gd name="connsiteX4" fmla="*/ 1588872 w 1670416"/>
              <a:gd name="connsiteY4" fmla="*/ 81544 h 1670416"/>
              <a:gd name="connsiteX5" fmla="*/ 1670416 w 1670416"/>
              <a:gd name="connsiteY5" fmla="*/ 278408 h 1670416"/>
              <a:gd name="connsiteX6" fmla="*/ 1670416 w 1670416"/>
              <a:gd name="connsiteY6" fmla="*/ 1392008 h 1670416"/>
              <a:gd name="connsiteX7" fmla="*/ 1588872 w 1670416"/>
              <a:gd name="connsiteY7" fmla="*/ 1588872 h 1670416"/>
              <a:gd name="connsiteX8" fmla="*/ 1392008 w 1670416"/>
              <a:gd name="connsiteY8" fmla="*/ 1670416 h 1670416"/>
              <a:gd name="connsiteX9" fmla="*/ 278408 w 1670416"/>
              <a:gd name="connsiteY9" fmla="*/ 1670416 h 1670416"/>
              <a:gd name="connsiteX10" fmla="*/ 81544 w 1670416"/>
              <a:gd name="connsiteY10" fmla="*/ 1588872 h 1670416"/>
              <a:gd name="connsiteX11" fmla="*/ 0 w 1670416"/>
              <a:gd name="connsiteY11" fmla="*/ 1392008 h 1670416"/>
              <a:gd name="connsiteX12" fmla="*/ 0 w 1670416"/>
              <a:gd name="connsiteY12" fmla="*/ 278408 h 16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16" h="1670416">
                <a:moveTo>
                  <a:pt x="0" y="278408"/>
                </a:moveTo>
                <a:cubicBezTo>
                  <a:pt x="0" y="204570"/>
                  <a:pt x="29332" y="133755"/>
                  <a:pt x="81544" y="81544"/>
                </a:cubicBezTo>
                <a:cubicBezTo>
                  <a:pt x="133756" y="29332"/>
                  <a:pt x="204570" y="0"/>
                  <a:pt x="278408" y="0"/>
                </a:cubicBezTo>
                <a:lnTo>
                  <a:pt x="1392008" y="0"/>
                </a:lnTo>
                <a:cubicBezTo>
                  <a:pt x="1465846" y="0"/>
                  <a:pt x="1536661" y="29332"/>
                  <a:pt x="1588872" y="81544"/>
                </a:cubicBezTo>
                <a:cubicBezTo>
                  <a:pt x="1641084" y="133756"/>
                  <a:pt x="1670416" y="204570"/>
                  <a:pt x="1670416" y="278408"/>
                </a:cubicBezTo>
                <a:lnTo>
                  <a:pt x="1670416" y="1392008"/>
                </a:lnTo>
                <a:cubicBezTo>
                  <a:pt x="1670416" y="1465846"/>
                  <a:pt x="1641084" y="1536661"/>
                  <a:pt x="1588872" y="1588872"/>
                </a:cubicBezTo>
                <a:cubicBezTo>
                  <a:pt x="1536660" y="1641084"/>
                  <a:pt x="1465846" y="1670416"/>
                  <a:pt x="1392008" y="1670416"/>
                </a:cubicBezTo>
                <a:lnTo>
                  <a:pt x="278408" y="1670416"/>
                </a:lnTo>
                <a:cubicBezTo>
                  <a:pt x="204570" y="1670416"/>
                  <a:pt x="133755" y="1641084"/>
                  <a:pt x="81544" y="1588872"/>
                </a:cubicBezTo>
                <a:cubicBezTo>
                  <a:pt x="29332" y="1536660"/>
                  <a:pt x="0" y="1465846"/>
                  <a:pt x="0" y="1392008"/>
                </a:cubicBezTo>
                <a:lnTo>
                  <a:pt x="0" y="27840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993" tIns="252993" rIns="252993" bIns="252993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500" kern="1200" dirty="0"/>
              <a:t>期待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4892832" y="1354416"/>
            <a:ext cx="1670416" cy="1670416"/>
          </a:xfrm>
          <a:custGeom>
            <a:avLst/>
            <a:gdLst>
              <a:gd name="connsiteX0" fmla="*/ 0 w 1670416"/>
              <a:gd name="connsiteY0" fmla="*/ 278408 h 1670416"/>
              <a:gd name="connsiteX1" fmla="*/ 81544 w 1670416"/>
              <a:gd name="connsiteY1" fmla="*/ 81544 h 1670416"/>
              <a:gd name="connsiteX2" fmla="*/ 278408 w 1670416"/>
              <a:gd name="connsiteY2" fmla="*/ 0 h 1670416"/>
              <a:gd name="connsiteX3" fmla="*/ 1392008 w 1670416"/>
              <a:gd name="connsiteY3" fmla="*/ 0 h 1670416"/>
              <a:gd name="connsiteX4" fmla="*/ 1588872 w 1670416"/>
              <a:gd name="connsiteY4" fmla="*/ 81544 h 1670416"/>
              <a:gd name="connsiteX5" fmla="*/ 1670416 w 1670416"/>
              <a:gd name="connsiteY5" fmla="*/ 278408 h 1670416"/>
              <a:gd name="connsiteX6" fmla="*/ 1670416 w 1670416"/>
              <a:gd name="connsiteY6" fmla="*/ 1392008 h 1670416"/>
              <a:gd name="connsiteX7" fmla="*/ 1588872 w 1670416"/>
              <a:gd name="connsiteY7" fmla="*/ 1588872 h 1670416"/>
              <a:gd name="connsiteX8" fmla="*/ 1392008 w 1670416"/>
              <a:gd name="connsiteY8" fmla="*/ 1670416 h 1670416"/>
              <a:gd name="connsiteX9" fmla="*/ 278408 w 1670416"/>
              <a:gd name="connsiteY9" fmla="*/ 1670416 h 1670416"/>
              <a:gd name="connsiteX10" fmla="*/ 81544 w 1670416"/>
              <a:gd name="connsiteY10" fmla="*/ 1588872 h 1670416"/>
              <a:gd name="connsiteX11" fmla="*/ 0 w 1670416"/>
              <a:gd name="connsiteY11" fmla="*/ 1392008 h 1670416"/>
              <a:gd name="connsiteX12" fmla="*/ 0 w 1670416"/>
              <a:gd name="connsiteY12" fmla="*/ 278408 h 16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16" h="1670416">
                <a:moveTo>
                  <a:pt x="0" y="278408"/>
                </a:moveTo>
                <a:cubicBezTo>
                  <a:pt x="0" y="204570"/>
                  <a:pt x="29332" y="133755"/>
                  <a:pt x="81544" y="81544"/>
                </a:cubicBezTo>
                <a:cubicBezTo>
                  <a:pt x="133756" y="29332"/>
                  <a:pt x="204570" y="0"/>
                  <a:pt x="278408" y="0"/>
                </a:cubicBezTo>
                <a:lnTo>
                  <a:pt x="1392008" y="0"/>
                </a:lnTo>
                <a:cubicBezTo>
                  <a:pt x="1465846" y="0"/>
                  <a:pt x="1536661" y="29332"/>
                  <a:pt x="1588872" y="81544"/>
                </a:cubicBezTo>
                <a:cubicBezTo>
                  <a:pt x="1641084" y="133756"/>
                  <a:pt x="1670416" y="204570"/>
                  <a:pt x="1670416" y="278408"/>
                </a:cubicBezTo>
                <a:lnTo>
                  <a:pt x="1670416" y="1392008"/>
                </a:lnTo>
                <a:cubicBezTo>
                  <a:pt x="1670416" y="1465846"/>
                  <a:pt x="1641084" y="1536661"/>
                  <a:pt x="1588872" y="1588872"/>
                </a:cubicBezTo>
                <a:cubicBezTo>
                  <a:pt x="1536660" y="1641084"/>
                  <a:pt x="1465846" y="1670416"/>
                  <a:pt x="1392008" y="1670416"/>
                </a:cubicBezTo>
                <a:lnTo>
                  <a:pt x="278408" y="1670416"/>
                </a:lnTo>
                <a:cubicBezTo>
                  <a:pt x="204570" y="1670416"/>
                  <a:pt x="133755" y="1641084"/>
                  <a:pt x="81544" y="1588872"/>
                </a:cubicBezTo>
                <a:cubicBezTo>
                  <a:pt x="29332" y="1536660"/>
                  <a:pt x="0" y="1465846"/>
                  <a:pt x="0" y="1392008"/>
                </a:cubicBezTo>
                <a:lnTo>
                  <a:pt x="0" y="27840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336281"/>
              <a:satOff val="-12229"/>
              <a:lumOff val="-1570"/>
              <a:alphaOff val="0"/>
            </a:schemeClr>
          </a:fillRef>
          <a:effectRef idx="1">
            <a:schemeClr val="accent2">
              <a:hueOff val="6336281"/>
              <a:satOff val="-12229"/>
              <a:lumOff val="-15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993" tIns="252993" rIns="252993" bIns="252993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500" kern="1200" dirty="0"/>
              <a:t>感動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2930092" y="3317156"/>
            <a:ext cx="1670416" cy="1670416"/>
          </a:xfrm>
          <a:custGeom>
            <a:avLst/>
            <a:gdLst>
              <a:gd name="connsiteX0" fmla="*/ 0 w 1670416"/>
              <a:gd name="connsiteY0" fmla="*/ 278408 h 1670416"/>
              <a:gd name="connsiteX1" fmla="*/ 81544 w 1670416"/>
              <a:gd name="connsiteY1" fmla="*/ 81544 h 1670416"/>
              <a:gd name="connsiteX2" fmla="*/ 278408 w 1670416"/>
              <a:gd name="connsiteY2" fmla="*/ 0 h 1670416"/>
              <a:gd name="connsiteX3" fmla="*/ 1392008 w 1670416"/>
              <a:gd name="connsiteY3" fmla="*/ 0 h 1670416"/>
              <a:gd name="connsiteX4" fmla="*/ 1588872 w 1670416"/>
              <a:gd name="connsiteY4" fmla="*/ 81544 h 1670416"/>
              <a:gd name="connsiteX5" fmla="*/ 1670416 w 1670416"/>
              <a:gd name="connsiteY5" fmla="*/ 278408 h 1670416"/>
              <a:gd name="connsiteX6" fmla="*/ 1670416 w 1670416"/>
              <a:gd name="connsiteY6" fmla="*/ 1392008 h 1670416"/>
              <a:gd name="connsiteX7" fmla="*/ 1588872 w 1670416"/>
              <a:gd name="connsiteY7" fmla="*/ 1588872 h 1670416"/>
              <a:gd name="connsiteX8" fmla="*/ 1392008 w 1670416"/>
              <a:gd name="connsiteY8" fmla="*/ 1670416 h 1670416"/>
              <a:gd name="connsiteX9" fmla="*/ 278408 w 1670416"/>
              <a:gd name="connsiteY9" fmla="*/ 1670416 h 1670416"/>
              <a:gd name="connsiteX10" fmla="*/ 81544 w 1670416"/>
              <a:gd name="connsiteY10" fmla="*/ 1588872 h 1670416"/>
              <a:gd name="connsiteX11" fmla="*/ 0 w 1670416"/>
              <a:gd name="connsiteY11" fmla="*/ 1392008 h 1670416"/>
              <a:gd name="connsiteX12" fmla="*/ 0 w 1670416"/>
              <a:gd name="connsiteY12" fmla="*/ 278408 h 16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16" h="1670416">
                <a:moveTo>
                  <a:pt x="0" y="278408"/>
                </a:moveTo>
                <a:cubicBezTo>
                  <a:pt x="0" y="204570"/>
                  <a:pt x="29332" y="133755"/>
                  <a:pt x="81544" y="81544"/>
                </a:cubicBezTo>
                <a:cubicBezTo>
                  <a:pt x="133756" y="29332"/>
                  <a:pt x="204570" y="0"/>
                  <a:pt x="278408" y="0"/>
                </a:cubicBezTo>
                <a:lnTo>
                  <a:pt x="1392008" y="0"/>
                </a:lnTo>
                <a:cubicBezTo>
                  <a:pt x="1465846" y="0"/>
                  <a:pt x="1536661" y="29332"/>
                  <a:pt x="1588872" y="81544"/>
                </a:cubicBezTo>
                <a:cubicBezTo>
                  <a:pt x="1641084" y="133756"/>
                  <a:pt x="1670416" y="204570"/>
                  <a:pt x="1670416" y="278408"/>
                </a:cubicBezTo>
                <a:lnTo>
                  <a:pt x="1670416" y="1392008"/>
                </a:lnTo>
                <a:cubicBezTo>
                  <a:pt x="1670416" y="1465846"/>
                  <a:pt x="1641084" y="1536661"/>
                  <a:pt x="1588872" y="1588872"/>
                </a:cubicBezTo>
                <a:cubicBezTo>
                  <a:pt x="1536660" y="1641084"/>
                  <a:pt x="1465846" y="1670416"/>
                  <a:pt x="1392008" y="1670416"/>
                </a:cubicBezTo>
                <a:lnTo>
                  <a:pt x="278408" y="1670416"/>
                </a:lnTo>
                <a:cubicBezTo>
                  <a:pt x="204570" y="1670416"/>
                  <a:pt x="133755" y="1641084"/>
                  <a:pt x="81544" y="1588872"/>
                </a:cubicBezTo>
                <a:cubicBezTo>
                  <a:pt x="29332" y="1536660"/>
                  <a:pt x="0" y="1465846"/>
                  <a:pt x="0" y="1392008"/>
                </a:cubicBezTo>
                <a:lnTo>
                  <a:pt x="0" y="27840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672561"/>
              <a:satOff val="-24457"/>
              <a:lumOff val="-3140"/>
              <a:alphaOff val="0"/>
            </a:schemeClr>
          </a:fillRef>
          <a:effectRef idx="1">
            <a:schemeClr val="accent2">
              <a:hueOff val="12672561"/>
              <a:satOff val="-24457"/>
              <a:lumOff val="-31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993" tIns="252993" rIns="252993" bIns="252993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500" kern="1200"/>
              <a:t>抱怨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4892832" y="3317156"/>
            <a:ext cx="1670416" cy="1670416"/>
          </a:xfrm>
          <a:custGeom>
            <a:avLst/>
            <a:gdLst>
              <a:gd name="connsiteX0" fmla="*/ 0 w 1670416"/>
              <a:gd name="connsiteY0" fmla="*/ 278408 h 1670416"/>
              <a:gd name="connsiteX1" fmla="*/ 81544 w 1670416"/>
              <a:gd name="connsiteY1" fmla="*/ 81544 h 1670416"/>
              <a:gd name="connsiteX2" fmla="*/ 278408 w 1670416"/>
              <a:gd name="connsiteY2" fmla="*/ 0 h 1670416"/>
              <a:gd name="connsiteX3" fmla="*/ 1392008 w 1670416"/>
              <a:gd name="connsiteY3" fmla="*/ 0 h 1670416"/>
              <a:gd name="connsiteX4" fmla="*/ 1588872 w 1670416"/>
              <a:gd name="connsiteY4" fmla="*/ 81544 h 1670416"/>
              <a:gd name="connsiteX5" fmla="*/ 1670416 w 1670416"/>
              <a:gd name="connsiteY5" fmla="*/ 278408 h 1670416"/>
              <a:gd name="connsiteX6" fmla="*/ 1670416 w 1670416"/>
              <a:gd name="connsiteY6" fmla="*/ 1392008 h 1670416"/>
              <a:gd name="connsiteX7" fmla="*/ 1588872 w 1670416"/>
              <a:gd name="connsiteY7" fmla="*/ 1588872 h 1670416"/>
              <a:gd name="connsiteX8" fmla="*/ 1392008 w 1670416"/>
              <a:gd name="connsiteY8" fmla="*/ 1670416 h 1670416"/>
              <a:gd name="connsiteX9" fmla="*/ 278408 w 1670416"/>
              <a:gd name="connsiteY9" fmla="*/ 1670416 h 1670416"/>
              <a:gd name="connsiteX10" fmla="*/ 81544 w 1670416"/>
              <a:gd name="connsiteY10" fmla="*/ 1588872 h 1670416"/>
              <a:gd name="connsiteX11" fmla="*/ 0 w 1670416"/>
              <a:gd name="connsiteY11" fmla="*/ 1392008 h 1670416"/>
              <a:gd name="connsiteX12" fmla="*/ 0 w 1670416"/>
              <a:gd name="connsiteY12" fmla="*/ 278408 h 167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16" h="1670416">
                <a:moveTo>
                  <a:pt x="0" y="278408"/>
                </a:moveTo>
                <a:cubicBezTo>
                  <a:pt x="0" y="204570"/>
                  <a:pt x="29332" y="133755"/>
                  <a:pt x="81544" y="81544"/>
                </a:cubicBezTo>
                <a:cubicBezTo>
                  <a:pt x="133756" y="29332"/>
                  <a:pt x="204570" y="0"/>
                  <a:pt x="278408" y="0"/>
                </a:cubicBezTo>
                <a:lnTo>
                  <a:pt x="1392008" y="0"/>
                </a:lnTo>
                <a:cubicBezTo>
                  <a:pt x="1465846" y="0"/>
                  <a:pt x="1536661" y="29332"/>
                  <a:pt x="1588872" y="81544"/>
                </a:cubicBezTo>
                <a:cubicBezTo>
                  <a:pt x="1641084" y="133756"/>
                  <a:pt x="1670416" y="204570"/>
                  <a:pt x="1670416" y="278408"/>
                </a:cubicBezTo>
                <a:lnTo>
                  <a:pt x="1670416" y="1392008"/>
                </a:lnTo>
                <a:cubicBezTo>
                  <a:pt x="1670416" y="1465846"/>
                  <a:pt x="1641084" y="1536661"/>
                  <a:pt x="1588872" y="1588872"/>
                </a:cubicBezTo>
                <a:cubicBezTo>
                  <a:pt x="1536660" y="1641084"/>
                  <a:pt x="1465846" y="1670416"/>
                  <a:pt x="1392008" y="1670416"/>
                </a:cubicBezTo>
                <a:lnTo>
                  <a:pt x="278408" y="1670416"/>
                </a:lnTo>
                <a:cubicBezTo>
                  <a:pt x="204570" y="1670416"/>
                  <a:pt x="133755" y="1641084"/>
                  <a:pt x="81544" y="1588872"/>
                </a:cubicBezTo>
                <a:cubicBezTo>
                  <a:pt x="29332" y="1536660"/>
                  <a:pt x="0" y="1465846"/>
                  <a:pt x="0" y="1392008"/>
                </a:cubicBezTo>
                <a:lnTo>
                  <a:pt x="0" y="27840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9008842"/>
              <a:satOff val="-36686"/>
              <a:lumOff val="-4710"/>
              <a:alphaOff val="0"/>
            </a:schemeClr>
          </a:fillRef>
          <a:effectRef idx="1">
            <a:schemeClr val="accent2">
              <a:hueOff val="19008842"/>
              <a:satOff val="-36686"/>
              <a:lumOff val="-47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993" tIns="252993" rIns="252993" bIns="252993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500" kern="1200" dirty="0"/>
              <a:t>容忍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586219" y="1384439"/>
            <a:ext cx="0" cy="3528392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>
            <a:off x="4824028" y="3522950"/>
            <a:ext cx="0" cy="3528392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693087" y="1600883"/>
            <a:ext cx="677108" cy="3096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廠商實際的表現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92444" y="531485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顧客期待的表現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259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發自內心的物流服務最能打動人心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據調查顯示</a:t>
            </a:r>
            <a:r>
              <a:rPr lang="en-US" altLang="zh-TW" dirty="0"/>
              <a:t>100</a:t>
            </a:r>
            <a:r>
              <a:rPr lang="zh-TW" altLang="en-US" dirty="0"/>
              <a:t>個抱怨的客戶當中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只有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個人會反映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96</a:t>
            </a:r>
            <a:r>
              <a:rPr lang="zh-TW" altLang="en-US" dirty="0">
                <a:solidFill>
                  <a:srgbClr val="FF0000"/>
                </a:solidFill>
              </a:rPr>
              <a:t>個會不再考慮使用服務</a:t>
            </a:r>
            <a:r>
              <a:rPr lang="zh-TW" altLang="en-US" dirty="0"/>
              <a:t>，並且向親戚朋友說壞話</a:t>
            </a:r>
            <a:endParaRPr lang="en-US" altLang="zh-TW" dirty="0"/>
          </a:p>
          <a:p>
            <a:pPr lvl="1"/>
            <a:r>
              <a:rPr lang="zh-TW" altLang="en-US" dirty="0"/>
              <a:t>一個人能影響</a:t>
            </a:r>
            <a:r>
              <a:rPr lang="en-US" altLang="zh-TW" dirty="0"/>
              <a:t>29</a:t>
            </a:r>
            <a:r>
              <a:rPr lang="zh-TW" altLang="en-US" dirty="0"/>
              <a:t>人，所以總共會有</a:t>
            </a:r>
            <a:r>
              <a:rPr lang="en-US" altLang="zh-TW" dirty="0"/>
              <a:t>2784</a:t>
            </a:r>
            <a:r>
              <a:rPr lang="zh-TW" altLang="en-US" dirty="0"/>
              <a:t>人會知道我們的不好。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物流業的客戶溝通服務守則第一條就是：「</a:t>
            </a:r>
            <a:r>
              <a:rPr lang="zh-TW" altLang="en-US" b="1" dirty="0">
                <a:solidFill>
                  <a:srgbClr val="FF0000"/>
                </a:solidFill>
              </a:rPr>
              <a:t>客戶永遠是對的</a:t>
            </a:r>
            <a:r>
              <a:rPr lang="zh-TW" altLang="en-US" dirty="0"/>
              <a:t>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有人問道：但是萬一遇到故意無理取鬧的客戶時，或是萬一客戶有不對的時候呢？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還是請參考「</a:t>
            </a:r>
            <a:r>
              <a:rPr lang="zh-TW" altLang="en-US" dirty="0">
                <a:solidFill>
                  <a:srgbClr val="FF0000"/>
                </a:solidFill>
              </a:rPr>
              <a:t>服務守則第一條</a:t>
            </a:r>
            <a:r>
              <a:rPr lang="zh-TW" altLang="en-US" dirty="0"/>
              <a:t>」。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職場禮貌具體作法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禮貌展現成熟的人格特質</a:t>
            </a:r>
            <a:r>
              <a:rPr lang="zh-TW" altLang="en-US" dirty="0"/>
              <a:t>，不但是辦公室愉悅氣氛的潤滑劑，更有助於建立良好人際關係，獲得同事的幫助，得到主管或老闆的賞識與信賴，專業加職場禮貌，是立足職場、向上攀升的兩大法寶。</a:t>
            </a:r>
            <a:endParaRPr lang="en-US" altLang="zh-TW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從生活做起的職場禮貌，便是常把「請、謝謝、對不起」掛在嘴邊</a:t>
            </a:r>
            <a:r>
              <a:rPr lang="zh-TW" altLang="en-US" dirty="0"/>
              <a:t>，事實上，這就是最基本的禮貌。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「</a:t>
            </a:r>
            <a:r>
              <a:rPr lang="zh-TW" altLang="en-US" dirty="0">
                <a:solidFill>
                  <a:srgbClr val="FF0000"/>
                </a:solidFill>
              </a:rPr>
              <a:t>請</a:t>
            </a:r>
            <a:r>
              <a:rPr lang="zh-TW" altLang="en-US" dirty="0"/>
              <a:t>」別人幫忙，「</a:t>
            </a:r>
            <a:r>
              <a:rPr lang="zh-TW" altLang="en-US" dirty="0">
                <a:solidFill>
                  <a:srgbClr val="FF0000"/>
                </a:solidFill>
              </a:rPr>
              <a:t>謝謝</a:t>
            </a:r>
            <a:r>
              <a:rPr lang="zh-TW" altLang="en-US" dirty="0"/>
              <a:t>」同事的協助，或是對於自己的不小心感到「</a:t>
            </a:r>
            <a:r>
              <a:rPr lang="zh-TW" altLang="en-US" dirty="0">
                <a:solidFill>
                  <a:srgbClr val="FF0000"/>
                </a:solidFill>
              </a:rPr>
              <a:t>對不起</a:t>
            </a:r>
            <a:r>
              <a:rPr lang="zh-TW" altLang="en-US" dirty="0"/>
              <a:t>」，職場人際關係就是要靠這六個字去做潤滑修飾。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職場禮貌作法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微笑練習法</a:t>
            </a:r>
            <a:endParaRPr lang="en-US" altLang="zh-TW" dirty="0"/>
          </a:p>
          <a:p>
            <a:r>
              <a:rPr lang="zh-TW" altLang="zh-TW" dirty="0"/>
              <a:t>職場禮貌</a:t>
            </a:r>
            <a:r>
              <a:rPr lang="en-US" altLang="zh-TW" dirty="0"/>
              <a:t>:</a:t>
            </a:r>
            <a:r>
              <a:rPr lang="zh-TW" altLang="zh-TW" dirty="0"/>
              <a:t>招呼與應對</a:t>
            </a:r>
            <a:endParaRPr lang="en-US" altLang="zh-TW" dirty="0"/>
          </a:p>
          <a:p>
            <a:r>
              <a:rPr lang="zh-TW" altLang="zh-TW" dirty="0"/>
              <a:t>電話禮貌</a:t>
            </a:r>
            <a:endParaRPr lang="en-US" altLang="zh-TW" dirty="0"/>
          </a:p>
          <a:p>
            <a:r>
              <a:rPr lang="zh-TW" altLang="zh-TW" dirty="0"/>
              <a:t>客戶抱怨處理</a:t>
            </a:r>
            <a:endParaRPr lang="en-US" altLang="zh-TW" dirty="0"/>
          </a:p>
          <a:p>
            <a:r>
              <a:rPr lang="zh-TW" altLang="zh-TW" dirty="0"/>
              <a:t>歡迎客戶抱怨</a:t>
            </a:r>
            <a:endParaRPr lang="en-US" altLang="zh-TW" dirty="0"/>
          </a:p>
          <a:p>
            <a:r>
              <a:rPr lang="zh-TW" altLang="zh-TW" dirty="0"/>
              <a:t>減少客戶抱怨</a:t>
            </a:r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微笑練習法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職場禮貌的第一部就是「微笑」 </a:t>
            </a:r>
            <a:r>
              <a:rPr lang="zh-TW" altLang="en-US" dirty="0"/>
              <a:t>， 「伸手不打笑臉人」 。</a:t>
            </a:r>
            <a:endParaRPr lang="en-US" altLang="zh-TW" dirty="0"/>
          </a:p>
          <a:p>
            <a:r>
              <a:rPr lang="zh-TW" altLang="en-US" dirty="0"/>
              <a:t>「見面三分情」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微笑很簡單</a:t>
            </a:r>
            <a:endParaRPr lang="en-US" altLang="zh-TW" dirty="0"/>
          </a:p>
          <a:p>
            <a:pPr lvl="1"/>
            <a:r>
              <a:rPr lang="zh-TW" altLang="en-US" dirty="0"/>
              <a:t>只要嘴裡唸著英文字母中的「</a:t>
            </a:r>
            <a:r>
              <a:rPr lang="en-US" altLang="zh-TW" dirty="0"/>
              <a:t>C</a:t>
            </a:r>
            <a:r>
              <a:rPr lang="zh-TW" altLang="en-US" dirty="0"/>
              <a:t>」，唸「</a:t>
            </a:r>
            <a:r>
              <a:rPr lang="en-US" altLang="zh-TW" dirty="0"/>
              <a:t>C</a:t>
            </a:r>
            <a:r>
              <a:rPr lang="zh-TW" altLang="en-US" dirty="0"/>
              <a:t>」就是微笑的表情，</a:t>
            </a:r>
            <a:r>
              <a:rPr lang="zh-TW" altLang="en-US" dirty="0">
                <a:solidFill>
                  <a:srgbClr val="FF0000"/>
                </a:solidFill>
              </a:rPr>
              <a:t>經常練習，讓微笑成為習慣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職場禮貌：招呼與應對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物流形象外表─服裝儀容確認表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1412776"/>
            <a:ext cx="864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電話禮貌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1124744"/>
            <a:ext cx="8640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瞭解物流職場倫理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配送作業抱怨處理口訣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4452512"/>
            <a:ext cx="8640000" cy="13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1183"/>
          <a:stretch>
            <a:fillRect/>
          </a:stretch>
        </p:blipFill>
        <p:spPr bwMode="auto">
          <a:xfrm>
            <a:off x="252000" y="1412776"/>
            <a:ext cx="8640000" cy="30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電話接聽服務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為客戶信任與滿意的關鍵工具</a:t>
            </a:r>
          </a:p>
        </p:txBody>
      </p:sp>
      <p:pic>
        <p:nvPicPr>
          <p:cNvPr id="4" name="內容版面配置區 3" descr="圖2-5  電話接聽服務為客戶信任與滿意的關鍵工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3" y="1412875"/>
            <a:ext cx="8064896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客戶抱怨處理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客戶有抱怨的反應時，</a:t>
            </a:r>
            <a:r>
              <a:rPr lang="zh-TW" altLang="en-US" dirty="0">
                <a:solidFill>
                  <a:srgbClr val="FF0000"/>
                </a:solidFill>
              </a:rPr>
              <a:t>表示對我們仍有期待</a:t>
            </a:r>
            <a:r>
              <a:rPr lang="zh-TW" altLang="en-US" dirty="0"/>
              <a:t>，所以我們要關心客戶與誠摯虛心接受。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客戶抱怨處理的</a:t>
            </a:r>
            <a:r>
              <a:rPr lang="zh-TW" altLang="en-US" dirty="0">
                <a:solidFill>
                  <a:srgbClr val="FF0000"/>
                </a:solidFill>
              </a:rPr>
              <a:t>順序要訣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95536" y="3573016"/>
            <a:ext cx="8352928" cy="2304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1. </a:t>
            </a:r>
            <a:r>
              <a:rPr lang="zh-TW" altLang="en-US" sz="2800" dirty="0"/>
              <a:t>處理情緒，先行致歉    </a:t>
            </a:r>
            <a:r>
              <a:rPr lang="en-US" altLang="zh-TW" sz="2800" dirty="0"/>
              <a:t>2. </a:t>
            </a:r>
            <a:r>
              <a:rPr lang="zh-TW" altLang="en-US" sz="2800" dirty="0"/>
              <a:t>瞭解原因，注意傾聽</a:t>
            </a:r>
          </a:p>
          <a:p>
            <a:pPr algn="ctr"/>
            <a:r>
              <a:rPr lang="en-US" altLang="zh-TW" sz="2800" dirty="0"/>
              <a:t>3. </a:t>
            </a:r>
            <a:r>
              <a:rPr lang="zh-TW" altLang="en-US" sz="2800" dirty="0"/>
              <a:t>判解對錯，婉轉說明    </a:t>
            </a:r>
            <a:r>
              <a:rPr lang="en-US" altLang="zh-TW" sz="2800" dirty="0"/>
              <a:t>4. </a:t>
            </a:r>
            <a:r>
              <a:rPr lang="zh-TW" altLang="en-US" sz="2800" dirty="0"/>
              <a:t>我們錯誤，立即道歉</a:t>
            </a:r>
          </a:p>
          <a:p>
            <a:pPr algn="ctr"/>
            <a:r>
              <a:rPr lang="en-US" altLang="zh-TW" sz="2800" dirty="0"/>
              <a:t>5. </a:t>
            </a:r>
            <a:r>
              <a:rPr lang="zh-TW" altLang="en-US" sz="2800" dirty="0"/>
              <a:t>對方錯誤，注意台階    </a:t>
            </a:r>
            <a:r>
              <a:rPr lang="en-US" altLang="zh-TW" sz="2800" dirty="0"/>
              <a:t>6. </a:t>
            </a:r>
            <a:r>
              <a:rPr lang="zh-TW" altLang="en-US" sz="2800" dirty="0"/>
              <a:t>迅速改善，亡羊補牢</a:t>
            </a:r>
          </a:p>
          <a:p>
            <a:pPr algn="ctr"/>
            <a:r>
              <a:rPr lang="en-US" altLang="zh-TW" sz="2800" dirty="0"/>
              <a:t>7. </a:t>
            </a:r>
            <a:r>
              <a:rPr lang="zh-TW" altLang="en-US" sz="2800" dirty="0"/>
              <a:t>傳遞改善，落實執行    </a:t>
            </a:r>
            <a:r>
              <a:rPr lang="en-US" altLang="zh-TW" sz="2800" dirty="0"/>
              <a:t>8. </a:t>
            </a:r>
            <a:r>
              <a:rPr lang="zh-TW" altLang="en-US" sz="2800" dirty="0"/>
              <a:t>定時追蹤，杜絕再犯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客戶抱怨處理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抱怨處理最高境界就是「不要讓抱怨發生」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預防客戶抱怨發生的要領，從心態上要有下列幾點做法：</a:t>
            </a:r>
          </a:p>
          <a:p>
            <a:pPr lvl="1">
              <a:buNone/>
            </a:pPr>
            <a:r>
              <a:rPr lang="en-US" altLang="zh-TW" dirty="0"/>
              <a:t>1. </a:t>
            </a:r>
            <a:r>
              <a:rPr lang="zh-TW" altLang="en-US" dirty="0">
                <a:solidFill>
                  <a:srgbClr val="FF0000"/>
                </a:solidFill>
              </a:rPr>
              <a:t>設身處地</a:t>
            </a:r>
            <a:r>
              <a:rPr lang="zh-TW" altLang="en-US" dirty="0"/>
              <a:t>站在客戶的立場著想。</a:t>
            </a:r>
          </a:p>
          <a:p>
            <a:pPr lvl="1">
              <a:buNone/>
            </a:pPr>
            <a:r>
              <a:rPr lang="en-US" altLang="zh-TW" dirty="0"/>
              <a:t>2. </a:t>
            </a:r>
            <a:r>
              <a:rPr lang="zh-TW" altLang="en-US" dirty="0"/>
              <a:t>凡事</a:t>
            </a:r>
            <a:r>
              <a:rPr lang="zh-TW" altLang="en-US" dirty="0">
                <a:solidFill>
                  <a:srgbClr val="FF0000"/>
                </a:solidFill>
              </a:rPr>
              <a:t>主動在客戶之前</a:t>
            </a:r>
            <a:r>
              <a:rPr lang="zh-TW" altLang="en-US" dirty="0"/>
              <a:t>，就能知道他的不便之處，事前提高貼心的服務。</a:t>
            </a:r>
          </a:p>
          <a:p>
            <a:pPr lvl="1">
              <a:buNone/>
            </a:pPr>
            <a:r>
              <a:rPr lang="en-US" altLang="zh-TW" dirty="0"/>
              <a:t>3. </a:t>
            </a:r>
            <a:r>
              <a:rPr lang="zh-TW" altLang="en-US" dirty="0">
                <a:solidFill>
                  <a:srgbClr val="FF0000"/>
                </a:solidFill>
              </a:rPr>
              <a:t>強化內部溝通協調，隨時演練作業流程或抽驗作業品質</a:t>
            </a:r>
            <a:r>
              <a:rPr lang="zh-TW" altLang="en-US" dirty="0"/>
              <a:t>，以避免客戶抱怨物流服務品質。</a:t>
            </a:r>
          </a:p>
          <a:p>
            <a:pPr lvl="1">
              <a:buNone/>
            </a:pPr>
            <a:r>
              <a:rPr lang="en-US" altLang="zh-TW" dirty="0"/>
              <a:t>4. </a:t>
            </a:r>
            <a:r>
              <a:rPr lang="zh-TW" altLang="en-US" dirty="0"/>
              <a:t>以 </a:t>
            </a:r>
            <a:r>
              <a:rPr lang="en-US" altLang="zh-TW" dirty="0">
                <a:solidFill>
                  <a:srgbClr val="FF0000"/>
                </a:solidFill>
              </a:rPr>
              <a:t>Plan, Do, Check, Action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altLang="zh-TW" dirty="0">
                <a:solidFill>
                  <a:srgbClr val="FF0000"/>
                </a:solidFill>
              </a:rPr>
              <a:t>PDCA</a:t>
            </a:r>
            <a:r>
              <a:rPr lang="zh-TW" altLang="en-US" dirty="0">
                <a:solidFill>
                  <a:srgbClr val="FF0000"/>
                </a:solidFill>
              </a:rPr>
              <a:t>）管理循環</a:t>
            </a:r>
            <a:r>
              <a:rPr lang="zh-TW" altLang="en-US" dirty="0"/>
              <a:t>，來減少客戶抱怨。</a:t>
            </a:r>
            <a:endParaRPr lang="en-US" altLang="zh-TW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實施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歡迎客戶抱怨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en-US" b="1" dirty="0">
                <a:solidFill>
                  <a:srgbClr val="0070C0"/>
                </a:solidFill>
              </a:rPr>
              <a:t>的方針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制定</a:t>
            </a:r>
            <a:r>
              <a:rPr lang="zh-TW" altLang="en-US" dirty="0">
                <a:solidFill>
                  <a:srgbClr val="FF0000"/>
                </a:solidFill>
              </a:rPr>
              <a:t>有利於客戶抱怨的政策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企業內部統一協調</a:t>
            </a:r>
            <a:r>
              <a:rPr lang="zh-TW" altLang="en-US" dirty="0"/>
              <a:t>，執行對客戶抱怨一致的政策。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對第一線員工</a:t>
            </a:r>
            <a:r>
              <a:rPr lang="zh-TW" altLang="en-US" dirty="0">
                <a:solidFill>
                  <a:srgbClr val="FF0000"/>
                </a:solidFill>
              </a:rPr>
              <a:t>充分授權</a:t>
            </a:r>
            <a:r>
              <a:rPr lang="zh-TW" altLang="en-US" dirty="0"/>
              <a:t>處理客戶抱怨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獎勵</a:t>
            </a:r>
            <a:r>
              <a:rPr lang="zh-TW" altLang="en-US" dirty="0"/>
              <a:t>受理客戶抱怨的最佳員工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及時準確向管理高層傳達</a:t>
            </a:r>
            <a:r>
              <a:rPr lang="zh-TW" altLang="en-US" dirty="0"/>
              <a:t>客戶抱怨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授權第一線員工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可以向客戶抱怨提供適當回應</a:t>
            </a:r>
          </a:p>
        </p:txBody>
      </p:sp>
      <p:pic>
        <p:nvPicPr>
          <p:cNvPr id="4" name="內容版面配置區 3" descr="圖2-6  授權第一線員工可以向客戶抱怨提供適當回應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1412875"/>
            <a:ext cx="8136904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減少客戶抱怨要領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FF0000"/>
                </a:solidFill>
              </a:rPr>
              <a:t>良好的態度</a:t>
            </a:r>
            <a:r>
              <a:rPr lang="zh-TW" altLang="en-US" dirty="0"/>
              <a:t>應對客戶的抱怨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瞭解</a:t>
            </a:r>
            <a:r>
              <a:rPr lang="zh-TW" altLang="en-US" dirty="0"/>
              <a:t>客戶抱怨的</a:t>
            </a:r>
            <a:r>
              <a:rPr lang="zh-TW" altLang="en-US" dirty="0">
                <a:solidFill>
                  <a:srgbClr val="FF0000"/>
                </a:solidFill>
              </a:rPr>
              <a:t>背後希望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行動</a:t>
            </a:r>
            <a:r>
              <a:rPr lang="zh-TW" altLang="en-US" dirty="0"/>
              <a:t>化解客戶的抱怨情緒</a:t>
            </a:r>
            <a:endParaRPr lang="en-US" altLang="zh-TW" dirty="0"/>
          </a:p>
          <a:p>
            <a:r>
              <a:rPr lang="zh-TW" altLang="en-US" dirty="0"/>
              <a:t>讓抱怨的客戶</a:t>
            </a:r>
            <a:r>
              <a:rPr lang="zh-TW" altLang="en-US" dirty="0">
                <a:solidFill>
                  <a:srgbClr val="FF0000"/>
                </a:solidFill>
              </a:rPr>
              <a:t>驚喜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客戶抱怨處理最高境界就是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不要讓客戶抱怨發生</a:t>
            </a:r>
          </a:p>
        </p:txBody>
      </p:sp>
      <p:pic>
        <p:nvPicPr>
          <p:cNvPr id="4" name="內容版面配置區 3" descr="圖2-7  客戶抱怨處理最高境界就是不要讓客戶抱怨發生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4.  </a:t>
            </a:r>
            <a:r>
              <a:rPr lang="zh-TW" altLang="en-US" dirty="0"/>
              <a:t>工作激勵理論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馬斯洛</a:t>
            </a:r>
            <a:r>
              <a:rPr lang="zh-TW" altLang="en-US" b="1" dirty="0">
                <a:solidFill>
                  <a:srgbClr val="0070C0"/>
                </a:solidFill>
              </a:rPr>
              <a:t>：人類需要五層次理論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60924"/>
              </p:ext>
            </p:extLst>
          </p:nvPr>
        </p:nvGraphicFramePr>
        <p:xfrm>
          <a:off x="457200" y="1196753"/>
          <a:ext cx="8229600" cy="474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職場倫理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zh-TW" altLang="en-US" dirty="0"/>
              <a:t>物流工作職場的基本態度中，應注意工作的「</a:t>
            </a:r>
            <a:r>
              <a:rPr lang="zh-TW" altLang="en-US" b="1" dirty="0">
                <a:solidFill>
                  <a:srgbClr val="FF0000"/>
                </a:solidFill>
              </a:rPr>
              <a:t>倫理</a:t>
            </a:r>
            <a:r>
              <a:rPr lang="zh-TW" altLang="en-US" dirty="0"/>
              <a:t>」。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「倫」就是：常理、條理之意；                                           「理」係指：辦事、處置、順序、通達之意。 </a:t>
            </a:r>
            <a:endParaRPr lang="en-US" altLang="zh-TW" dirty="0"/>
          </a:p>
          <a:p>
            <a:r>
              <a:rPr lang="zh-TW" altLang="en-US" dirty="0"/>
              <a:t>「職場倫理」即：「</a:t>
            </a:r>
            <a:r>
              <a:rPr lang="zh-TW" altLang="en-US" dirty="0">
                <a:solidFill>
                  <a:srgbClr val="FF0000"/>
                </a:solidFill>
              </a:rPr>
              <a:t>規範工作職場上，人與人之間相處的常理，使工作團隊秩序合宜、和諧互動與通暢</a:t>
            </a:r>
            <a:r>
              <a:rPr lang="zh-TW" altLang="en-US" dirty="0"/>
              <a:t>」 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生理需要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人類維持自身生存的</a:t>
            </a:r>
            <a:r>
              <a:rPr lang="zh-TW" altLang="en-US" dirty="0">
                <a:solidFill>
                  <a:srgbClr val="FF0000"/>
                </a:solidFill>
              </a:rPr>
              <a:t>最基本需要</a:t>
            </a:r>
            <a:r>
              <a:rPr lang="zh-TW" altLang="en-US" dirty="0"/>
              <a:t>，包括衣、住、食物、水、空氣、健康等的方面的需要。生理需要是推動人們行動的最強大的動力。</a:t>
            </a:r>
            <a:endParaRPr lang="en-US" altLang="zh-TW" dirty="0"/>
          </a:p>
          <a:p>
            <a:pPr lvl="1">
              <a:buNone/>
            </a:pPr>
            <a:r>
              <a:rPr lang="zh-TW" altLang="en-US" dirty="0"/>
              <a:t>例如：當一個人極需要食物時，會不擇手段地搶奪食物。</a:t>
            </a:r>
            <a:endParaRPr lang="en-US" altLang="zh-TW" dirty="0"/>
          </a:p>
          <a:p>
            <a:pPr lvl="1">
              <a:buNone/>
            </a:pP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物流管理者以生理需要來激勵員工時，激勵措施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可以</a:t>
            </a:r>
            <a:r>
              <a:rPr lang="zh-TW" altLang="en-US" dirty="0">
                <a:solidFill>
                  <a:srgbClr val="0070C0"/>
                </a:solidFill>
              </a:rPr>
              <a:t>增加工資、改善勞動條件、給予更多的業餘時間和空間休息、提高福利待遇</a:t>
            </a:r>
            <a:r>
              <a:rPr lang="zh-TW" altLang="en-US" dirty="0">
                <a:solidFill>
                  <a:srgbClr val="FF0000"/>
                </a:solidFill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安全需要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是人類要求保障人身安全、擺脫喪失財產威脅、生活穩定以及免遭痛苦、威脅或疾病等方面的需要。</a:t>
            </a:r>
            <a:endParaRPr lang="en-US" altLang="zh-TW" dirty="0"/>
          </a:p>
          <a:p>
            <a:pPr lvl="1"/>
            <a:r>
              <a:rPr lang="zh-TW" altLang="en-US" dirty="0"/>
              <a:t>例如： ；一個成人，工作不順利，薪水微薄，養不起家人，而變得自暴自棄。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物流管理者以安全需要來激勵員工時，可強調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0070C0"/>
                </a:solidFill>
              </a:rPr>
              <a:t>規章制度、職業保障、福利待遇、保護員工安全、提供醫療保險、失業保險和退休福利等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安全的物流職場環境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可以滿足員工的安全需要</a:t>
            </a:r>
          </a:p>
        </p:txBody>
      </p:sp>
      <p:pic>
        <p:nvPicPr>
          <p:cNvPr id="4" name="內容版面配置區 3" descr="圖2-9  安全的物流職場環境可以滿足員工的安全需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875"/>
            <a:ext cx="8208913" cy="45259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社會歸屬需要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是一種</a:t>
            </a:r>
            <a:r>
              <a:rPr lang="zh-TW" altLang="en-US" dirty="0">
                <a:solidFill>
                  <a:srgbClr val="FF0000"/>
                </a:solidFill>
              </a:rPr>
              <a:t>社交上</a:t>
            </a:r>
            <a:r>
              <a:rPr lang="zh-TW" altLang="en-US" dirty="0"/>
              <a:t>的需要</a:t>
            </a:r>
            <a:endParaRPr lang="en-US" altLang="zh-TW" dirty="0"/>
          </a:p>
          <a:p>
            <a:r>
              <a:rPr lang="zh-TW" altLang="en-US" dirty="0"/>
              <a:t>一是友愛的需要、二是歸屬的需要</a:t>
            </a:r>
            <a:endParaRPr lang="en-US" altLang="zh-TW" dirty="0"/>
          </a:p>
          <a:p>
            <a:pPr lvl="1"/>
            <a:r>
              <a:rPr lang="zh-TW" altLang="en-US" dirty="0"/>
              <a:t>例如：一個沒有受到關懷的青少年，認為自己在家庭中沒有價值，所以在學校交朋友，便不理性地積極尋找同類，讓自己融入社交圈中。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物流管理者以社會歸屬需要來激勵員工時，可提供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0070C0"/>
                </a:solidFill>
              </a:rPr>
              <a:t>同事間社交往來的機會，支援與贊許員工尋找及建立和諧溫馨的人際關係，開展有組織的體育比賽和群體聚會活動</a:t>
            </a:r>
            <a:r>
              <a:rPr lang="zh-TW" altLang="en-US" dirty="0">
                <a:solidFill>
                  <a:srgbClr val="FF0000"/>
                </a:solidFill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尊重需要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399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屬於較高層次的需求，人人都希望自己有穩定的社會地位，要求個人的能力和成就得到社會的肯定。例如：成就、名聲、地位和晉升機會等。</a:t>
            </a:r>
            <a:endParaRPr lang="en-US" altLang="zh-TW" dirty="0"/>
          </a:p>
          <a:p>
            <a:pPr lvl="1">
              <a:buNone/>
            </a:pPr>
            <a:r>
              <a:rPr lang="zh-TW" altLang="en-US" dirty="0"/>
              <a:t>例如：利用暴力來證明自己的強悍，富豪為了名利而賺錢或是捐款，努力讀書讓自己成為醫生、律師來證明自己在這社會的存在和價值等。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物流管理者以尊重需要來激勵員工時，可採取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0070C0"/>
                </a:solidFill>
              </a:rPr>
              <a:t>公開獎勵和表揚，強調工作任務的艱鉅性以及成功所需要的高超技巧，頒發榮譽獎章、在公司刊物發表文章表揚優秀的員工</a:t>
            </a:r>
            <a:r>
              <a:rPr lang="zh-TW" altLang="en-US" dirty="0">
                <a:solidFill>
                  <a:srgbClr val="FF0000"/>
                </a:solidFill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自我實現需要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525963"/>
          </a:xfrm>
        </p:spPr>
        <p:txBody>
          <a:bodyPr/>
          <a:lstStyle/>
          <a:p>
            <a:r>
              <a:rPr lang="zh-TW" altLang="en-US" dirty="0"/>
              <a:t>這是</a:t>
            </a:r>
            <a:r>
              <a:rPr lang="zh-TW" altLang="en-US" dirty="0">
                <a:solidFill>
                  <a:srgbClr val="FF0000"/>
                </a:solidFill>
              </a:rPr>
              <a:t>最高層次</a:t>
            </a:r>
            <a:r>
              <a:rPr lang="zh-TW" altLang="en-US" dirty="0"/>
              <a:t>的需要，它是指實現個人理想、抱負，發揮個人的能力的需要。</a:t>
            </a:r>
            <a:endParaRPr lang="en-US" altLang="zh-TW" dirty="0"/>
          </a:p>
          <a:p>
            <a:pPr lvl="1"/>
            <a:r>
              <a:rPr lang="zh-TW" altLang="en-US" dirty="0"/>
              <a:t>例如：一位企業家，真心認為自己所經營的事業能為這社會帶來價值，而為了比昨天更好而努力工作。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物流管理者以自我實現需要來激勵員工時，可採取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0070C0"/>
                </a:solidFill>
              </a:rPr>
              <a:t>在工作設計時，運用複雜情況的適應策略，給有特長的人委派特別任務；在設計工作和執行計畫時為下級留有餘地</a:t>
            </a:r>
            <a:r>
              <a:rPr lang="zh-TW" altLang="en-US" dirty="0">
                <a:solidFill>
                  <a:srgbClr val="FF0000"/>
                </a:solidFill>
              </a:rPr>
              <a:t>等。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物流管理者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運用馬斯洛五層次需要理論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dirty="0"/>
              <a:t>物流管理者可運用馬斯洛五層次需要理論，瞭解員工的需要，並對員工進行激勵。</a:t>
            </a:r>
            <a:endParaRPr lang="en-US" altLang="zh-TW" dirty="0"/>
          </a:p>
          <a:p>
            <a:r>
              <a:rPr lang="zh-TW" altLang="en-US" dirty="0"/>
              <a:t>在不同組織中、不同時期的員工需要充滿差異性，而且經常變化。因此，管理者應該經常地用各種方式進行瞭解，</a:t>
            </a:r>
            <a:r>
              <a:rPr lang="zh-TW" altLang="en-US" dirty="0">
                <a:solidFill>
                  <a:srgbClr val="FF0000"/>
                </a:solidFill>
              </a:rPr>
              <a:t>弄清楚員工未得到滿足的需要是什麼？                                    然後</a:t>
            </a:r>
            <a:r>
              <a:rPr lang="zh-TW" altLang="en-US" dirty="0">
                <a:solidFill>
                  <a:srgbClr val="0070C0"/>
                </a:solidFill>
              </a:rPr>
              <a:t>有針對性地進行激勵。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麥格利格</a:t>
            </a:r>
            <a:r>
              <a:rPr lang="zh-TW" altLang="en-US" b="1" dirty="0">
                <a:solidFill>
                  <a:srgbClr val="0070C0"/>
                </a:solidFill>
              </a:rPr>
              <a:t>：</a:t>
            </a:r>
            <a:r>
              <a:rPr lang="en-US" altLang="zh-TW" b="1" dirty="0">
                <a:solidFill>
                  <a:srgbClr val="0070C0"/>
                </a:solidFill>
              </a:rPr>
              <a:t>X</a:t>
            </a:r>
            <a:r>
              <a:rPr lang="zh-TW" altLang="en-US" b="1" dirty="0">
                <a:solidFill>
                  <a:srgbClr val="0070C0"/>
                </a:solidFill>
              </a:rPr>
              <a:t>、</a:t>
            </a:r>
            <a:r>
              <a:rPr lang="en-US" altLang="zh-TW" b="1" dirty="0">
                <a:solidFill>
                  <a:srgbClr val="0070C0"/>
                </a:solidFill>
              </a:rPr>
              <a:t>Y </a:t>
            </a:r>
            <a:r>
              <a:rPr lang="zh-TW" altLang="zh-TW" b="1" dirty="0">
                <a:solidFill>
                  <a:srgbClr val="0070C0"/>
                </a:solidFill>
              </a:rPr>
              <a:t>理論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5326"/>
              </p:ext>
            </p:extLst>
          </p:nvPr>
        </p:nvGraphicFramePr>
        <p:xfrm>
          <a:off x="842964" y="1196752"/>
          <a:ext cx="754545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475656" y="4149080"/>
            <a:ext cx="6480720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管理者必須視情況綜合運用，</a:t>
            </a:r>
            <a:endParaRPr lang="en-US" altLang="zh-TW" sz="3200" dirty="0"/>
          </a:p>
          <a:p>
            <a:pPr algn="ctr"/>
            <a:r>
              <a:rPr lang="zh-TW" altLang="en-US" sz="3200" dirty="0"/>
              <a:t>找出一種比較折衷合適的方案。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X</a:t>
            </a:r>
            <a:r>
              <a:rPr lang="zh-TW" altLang="en-US" b="1" dirty="0">
                <a:solidFill>
                  <a:srgbClr val="0070C0"/>
                </a:solidFill>
              </a:rPr>
              <a:t>理論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X</a:t>
            </a:r>
            <a:r>
              <a:rPr lang="zh-TW" altLang="en-US" dirty="0"/>
              <a:t>理論假設</a:t>
            </a:r>
            <a:r>
              <a:rPr lang="zh-TW" altLang="en-US" dirty="0">
                <a:solidFill>
                  <a:srgbClr val="FF0000"/>
                </a:solidFill>
              </a:rPr>
              <a:t>人性偏向性惡</a:t>
            </a:r>
            <a:r>
              <a:rPr lang="zh-TW" altLang="en-US" dirty="0"/>
              <a:t>：例如：自私自利、不守規矩、好逸惡勞、逃避責任、無成就感、無企圖心、不規範自己行為、不關心團隊或組織目標與需求、盲從與接受領導、盡可能不去做決定、反應遲鈍、品行貪污近利等。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X</a:t>
            </a:r>
            <a:r>
              <a:rPr lang="zh-TW" altLang="en-US" dirty="0"/>
              <a:t>理論是「</a:t>
            </a:r>
            <a:r>
              <a:rPr lang="zh-TW" altLang="en-US" dirty="0">
                <a:solidFill>
                  <a:srgbClr val="FF0000"/>
                </a:solidFill>
              </a:rPr>
              <a:t>胡蘿蔔加棒子</a:t>
            </a:r>
            <a:r>
              <a:rPr lang="zh-TW" altLang="en-US" dirty="0"/>
              <a:t>」式的軟硬兼施思維，它建立在「群眾是平庸的」的假設基礎上。</a:t>
            </a:r>
            <a:endParaRPr lang="en-US" altLang="zh-TW" dirty="0"/>
          </a:p>
          <a:p>
            <a:r>
              <a:rPr lang="zh-TW" altLang="en-US" dirty="0"/>
              <a:t>持</a:t>
            </a:r>
            <a:r>
              <a:rPr lang="en-US" altLang="zh-TW" dirty="0"/>
              <a:t>X</a:t>
            </a:r>
            <a:r>
              <a:rPr lang="zh-TW" altLang="en-US" dirty="0"/>
              <a:t>理論的管理者</a:t>
            </a:r>
            <a:r>
              <a:rPr lang="zh-TW" altLang="en-US" dirty="0">
                <a:solidFill>
                  <a:srgbClr val="FF0000"/>
                </a:solidFill>
              </a:rPr>
              <a:t>會趨向於設定嚴格的規章制度</a:t>
            </a:r>
            <a:r>
              <a:rPr lang="zh-TW" altLang="en-US" dirty="0"/>
              <a:t>，以減低員工對工作的消極性。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Y</a:t>
            </a:r>
            <a:r>
              <a:rPr lang="zh-TW" altLang="en-US" b="1" dirty="0">
                <a:solidFill>
                  <a:srgbClr val="0070C0"/>
                </a:solidFill>
              </a:rPr>
              <a:t>理論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Y</a:t>
            </a:r>
            <a:r>
              <a:rPr lang="zh-TW" altLang="en-US" dirty="0"/>
              <a:t>理論對人性的假設為：全力以赴、承擔責任、有成就感與榮譽心、自我規範行為、配合團隊與組織目標、善良守規矩、並非一昧盲從與跟隨、對承諾之事全力完成、反應靈敏、品行清廉等。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故持</a:t>
            </a:r>
            <a:r>
              <a:rPr lang="en-US" altLang="zh-TW" dirty="0"/>
              <a:t>Y</a:t>
            </a:r>
            <a:r>
              <a:rPr lang="zh-TW" altLang="en-US" dirty="0"/>
              <a:t>理論的管理者</a:t>
            </a:r>
            <a:r>
              <a:rPr lang="zh-TW" altLang="en-US" dirty="0">
                <a:solidFill>
                  <a:srgbClr val="FF0000"/>
                </a:solidFill>
              </a:rPr>
              <a:t>主張用人性激發的管理，使個人目標和組織目標一致，</a:t>
            </a:r>
            <a:r>
              <a:rPr lang="zh-TW" altLang="en-US" dirty="0"/>
              <a:t>會趨向於對員工授予更大的權力，讓員工有更大的發揮機會，以激發員工對工作的積極性。</a:t>
            </a:r>
            <a:endParaRPr lang="en-US" altLang="zh-TW" dirty="0"/>
          </a:p>
          <a:p>
            <a:r>
              <a:rPr lang="zh-TW" altLang="en-US" dirty="0"/>
              <a:t>麥格利格幫助寶潔公司設計在喬治亞的工廠，依靠</a:t>
            </a:r>
            <a:r>
              <a:rPr lang="en-US" altLang="zh-TW" dirty="0"/>
              <a:t>Y</a:t>
            </a:r>
            <a:r>
              <a:rPr lang="zh-TW" altLang="en-US" dirty="0"/>
              <a:t>理論，業績迅速超過了寶潔的其他工廠。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職場倫理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中華民族以「五倫」為體，稱「</a:t>
            </a:r>
            <a:r>
              <a:rPr lang="zh-TW" altLang="en-US" dirty="0">
                <a:solidFill>
                  <a:srgbClr val="FF0000"/>
                </a:solidFill>
              </a:rPr>
              <a:t>天、地、君、親、師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「君、親、師」代表「人」，本質就是「</a:t>
            </a:r>
            <a:r>
              <a:rPr lang="zh-TW" altLang="en-US" dirty="0">
                <a:solidFill>
                  <a:srgbClr val="FF0000"/>
                </a:solidFill>
              </a:rPr>
              <a:t>天、地、人</a:t>
            </a:r>
            <a:r>
              <a:rPr lang="zh-TW" altLang="en-US" dirty="0"/>
              <a:t>」，合稱為「</a:t>
            </a:r>
            <a:r>
              <a:rPr lang="zh-TW" altLang="en-US" dirty="0">
                <a:solidFill>
                  <a:srgbClr val="FF0000"/>
                </a:solidFill>
              </a:rPr>
              <a:t>三才</a:t>
            </a:r>
            <a:r>
              <a:rPr lang="zh-TW" altLang="en-US" dirty="0"/>
              <a:t>」，就是指著倫理的兩個主要範圍，一是指</a:t>
            </a:r>
            <a:r>
              <a:rPr lang="zh-TW" altLang="en-US" dirty="0">
                <a:solidFill>
                  <a:srgbClr val="FF0000"/>
                </a:solidFill>
              </a:rPr>
              <a:t>人與大自然、與整個宇宙的關係（天地）</a:t>
            </a:r>
            <a:r>
              <a:rPr lang="zh-TW" altLang="en-US" dirty="0"/>
              <a:t>，二是指人與人所組成的群體，包括</a:t>
            </a:r>
            <a:r>
              <a:rPr lang="zh-TW" altLang="en-US" dirty="0">
                <a:solidFill>
                  <a:srgbClr val="FF0000"/>
                </a:solidFill>
              </a:rPr>
              <a:t>人與國家、家庭、以及學校的關係（君、親、師）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物流管理者必須視情況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綜合運用</a:t>
            </a:r>
            <a:r>
              <a:rPr lang="en-US" altLang="zh-TW" b="1" dirty="0">
                <a:solidFill>
                  <a:srgbClr val="0070C0"/>
                </a:solidFill>
              </a:rPr>
              <a:t>X</a:t>
            </a:r>
            <a:r>
              <a:rPr lang="zh-TW" altLang="en-US" b="1" dirty="0">
                <a:solidFill>
                  <a:srgbClr val="0070C0"/>
                </a:solidFill>
              </a:rPr>
              <a:t>理論和</a:t>
            </a:r>
            <a:r>
              <a:rPr lang="en-US" altLang="zh-TW" b="1" dirty="0">
                <a:solidFill>
                  <a:srgbClr val="0070C0"/>
                </a:solidFill>
              </a:rPr>
              <a:t>Y</a:t>
            </a:r>
            <a:r>
              <a:rPr lang="zh-TW" altLang="en-US" b="1" dirty="0">
                <a:solidFill>
                  <a:srgbClr val="0070C0"/>
                </a:solidFill>
              </a:rPr>
              <a:t>理論</a:t>
            </a:r>
          </a:p>
        </p:txBody>
      </p:sp>
      <p:pic>
        <p:nvPicPr>
          <p:cNvPr id="4" name="內容版面配置區 3" descr="圖2-10  物流管理者必須視情況綜合運用X理論和Y理論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赫茲伯格</a:t>
            </a:r>
            <a:r>
              <a:rPr lang="zh-TW" altLang="en-US" b="1" dirty="0">
                <a:solidFill>
                  <a:srgbClr val="0070C0"/>
                </a:solidFill>
              </a:rPr>
              <a:t>：雙</a:t>
            </a:r>
            <a:r>
              <a:rPr lang="zh-TW" altLang="zh-TW" b="1" dirty="0">
                <a:solidFill>
                  <a:srgbClr val="0070C0"/>
                </a:solidFill>
              </a:rPr>
              <a:t>因子理論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赫茲伯格</a:t>
            </a:r>
            <a:r>
              <a:rPr lang="zh-TW" altLang="en-US" b="1" dirty="0"/>
              <a:t>：雙</a:t>
            </a:r>
            <a:r>
              <a:rPr lang="zh-TW" altLang="zh-TW" b="1" dirty="0"/>
              <a:t>因子理論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在實務工作中，物流管理者可利用這種理論來激勵員工，不僅要充分注意</a:t>
            </a:r>
            <a:r>
              <a:rPr lang="zh-TW" altLang="en-US" dirty="0">
                <a:solidFill>
                  <a:srgbClr val="FF0000"/>
                </a:solidFill>
              </a:rPr>
              <a:t>間接滿足的保健因子</a:t>
            </a:r>
            <a:r>
              <a:rPr lang="zh-TW" altLang="en-US" dirty="0"/>
              <a:t>，使員工不致於產生不滿情緒；更要注意利用</a:t>
            </a:r>
            <a:r>
              <a:rPr lang="zh-TW" altLang="en-US" dirty="0">
                <a:solidFill>
                  <a:srgbClr val="FF0000"/>
                </a:solidFill>
              </a:rPr>
              <a:t>直接滿足的激勵因子</a:t>
            </a:r>
            <a:r>
              <a:rPr lang="zh-TW" altLang="en-US" dirty="0"/>
              <a:t>去激發員工的工作熱情，來激勵員工努力工作。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延遲 6"/>
          <p:cNvSpPr/>
          <p:nvPr/>
        </p:nvSpPr>
        <p:spPr>
          <a:xfrm rot="5400000">
            <a:off x="3522990" y="3419832"/>
            <a:ext cx="2268000" cy="2880320"/>
          </a:xfrm>
          <a:prstGeom prst="flowChartDelay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蘑菇管理定律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套索 3"/>
          <p:cNvSpPr/>
          <p:nvPr/>
        </p:nvSpPr>
        <p:spPr>
          <a:xfrm rot="6780000">
            <a:off x="2740752" y="1030841"/>
            <a:ext cx="3832476" cy="3898553"/>
          </a:xfrm>
          <a:prstGeom prst="chord">
            <a:avLst>
              <a:gd name="adj1" fmla="val 2634654"/>
              <a:gd name="adj2" fmla="val 16200000"/>
            </a:avLst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88838" y="19978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避免過早曝光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88838" y="27733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充足的養分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88838" y="530145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破除幻想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288838" y="480485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耐心等待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288838" y="430825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爭取養分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924000" y="3811328"/>
            <a:ext cx="1296000" cy="504000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個人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08918" y="1205784"/>
            <a:ext cx="1296144" cy="648000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企業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5" grpId="0"/>
      <p:bldP spid="6" grpId="0"/>
      <p:bldP spid="8" grpId="0"/>
      <p:bldP spid="9" grpId="0"/>
      <p:bldP spid="10" grpId="0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蘑菇管理定律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無論是多麼優秀的人才，在剛開始的時候，都只能</a:t>
            </a:r>
            <a:r>
              <a:rPr lang="zh-TW" altLang="en-US" dirty="0">
                <a:solidFill>
                  <a:srgbClr val="FF0000"/>
                </a:solidFill>
              </a:rPr>
              <a:t>從最簡單的「蘑菇」開始歷練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蘑菇經歷對於成長中的年輕人來說，猶如破繭成蝶，</a:t>
            </a:r>
            <a:r>
              <a:rPr lang="zh-TW" altLang="en-US" dirty="0">
                <a:solidFill>
                  <a:srgbClr val="FF0000"/>
                </a:solidFill>
              </a:rPr>
              <a:t>如果承受不起這些磨難，就永遠不會成為展翅的蝴蝶。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所以</a:t>
            </a:r>
            <a:r>
              <a:rPr lang="zh-TW" altLang="en-US" dirty="0">
                <a:solidFill>
                  <a:srgbClr val="0070C0"/>
                </a:solidFill>
              </a:rPr>
              <a:t>高效率地走過這一段，並儘可能汲取經驗，樹立良好、值得信賴的個人形象，</a:t>
            </a:r>
            <a:r>
              <a:rPr lang="zh-TW" altLang="en-US" dirty="0">
                <a:solidFill>
                  <a:srgbClr val="FF0000"/>
                </a:solidFill>
              </a:rPr>
              <a:t>是每個剛入社會的年輕人必須面對的課題。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蘑菇管理定律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社會新鮮人如果明白蘑菇管理定律的道理，就能</a:t>
            </a:r>
            <a:r>
              <a:rPr lang="zh-TW" altLang="en-US" dirty="0">
                <a:solidFill>
                  <a:srgbClr val="FF0000"/>
                </a:solidFill>
              </a:rPr>
              <a:t>從</a:t>
            </a:r>
            <a:r>
              <a:rPr lang="zh-TW" altLang="en-US" dirty="0">
                <a:solidFill>
                  <a:srgbClr val="0070C0"/>
                </a:solidFill>
              </a:rPr>
              <a:t>最簡單、最單調</a:t>
            </a:r>
            <a:r>
              <a:rPr lang="zh-TW" altLang="en-US" dirty="0">
                <a:solidFill>
                  <a:srgbClr val="FF0000"/>
                </a:solidFill>
              </a:rPr>
              <a:t>的事情中學習，努力做好每一件小事，多幹活少抱怨，</a:t>
            </a:r>
            <a:r>
              <a:rPr lang="zh-TW" altLang="en-US" dirty="0"/>
              <a:t>能更快進入社會角色，贏得前輩們的認同和信任，從而</a:t>
            </a:r>
            <a:r>
              <a:rPr lang="zh-TW" altLang="en-US" dirty="0">
                <a:solidFill>
                  <a:srgbClr val="FF0000"/>
                </a:solidFill>
              </a:rPr>
              <a:t>較早地結束蘑菇時期，進入真正能發揮才幹的領域。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物流新進人員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要努力做好每一件小事來贏得敬重</a:t>
            </a:r>
          </a:p>
        </p:txBody>
      </p:sp>
      <p:pic>
        <p:nvPicPr>
          <p:cNvPr id="4" name="內容版面配置區 3" descr="圖2-12  物流新進人員要努力要做好每一件小事贏得敬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3" y="1412875"/>
            <a:ext cx="8208913" cy="452596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5.  </a:t>
            </a:r>
            <a:r>
              <a:rPr lang="zh-TW" altLang="en-US" dirty="0"/>
              <a:t>物流團隊領導風格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團隊領導風格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與員工激勵</a:t>
            </a:r>
            <a:r>
              <a:rPr lang="zh-TW" altLang="en-US" dirty="0"/>
              <a:t>、</a:t>
            </a:r>
            <a:r>
              <a:rPr lang="zh-TW" altLang="zh-TW" dirty="0"/>
              <a:t>工作績效有緊密的相關聯。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524000" y="1988840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物流從業人員的工作績效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與團隊的領導風格有緊密關聯</a:t>
            </a:r>
          </a:p>
        </p:txBody>
      </p:sp>
      <p:pic>
        <p:nvPicPr>
          <p:cNvPr id="4" name="內容版面配置區 3" descr="圖2-13  物流從業人員的工作績效與團隊的領導風格有緊密關聯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  </a:t>
            </a:r>
            <a:r>
              <a:rPr lang="zh-TW" altLang="zh-TW" b="1" dirty="0">
                <a:solidFill>
                  <a:srgbClr val="FF0000"/>
                </a:solidFill>
              </a:rPr>
              <a:t>瞭解物流職場倫理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廣義的職場倫理包含三個部份：</a:t>
            </a:r>
            <a:endParaRPr lang="en-US" altLang="zh-TW" dirty="0"/>
          </a:p>
          <a:p>
            <a:endParaRPr lang="en-US" altLang="zh-TW" dirty="0"/>
          </a:p>
          <a:p>
            <a:pPr marL="1235075" lvl="1" indent="-514350">
              <a:buFont typeface="+mj-lt"/>
              <a:buAutoNum type="arabicPeriod"/>
            </a:pPr>
            <a:r>
              <a:rPr lang="zh-TW" altLang="zh-TW" dirty="0"/>
              <a:t>與</a:t>
            </a:r>
            <a:r>
              <a:rPr lang="zh-TW" altLang="zh-TW" dirty="0">
                <a:solidFill>
                  <a:srgbClr val="FF0000"/>
                </a:solidFill>
              </a:rPr>
              <a:t>客戶</a:t>
            </a:r>
            <a:r>
              <a:rPr lang="zh-TW" altLang="zh-TW" dirty="0"/>
              <a:t>的互動關係。</a:t>
            </a:r>
            <a:r>
              <a:rPr lang="en-US" altLang="zh-TW" dirty="0"/>
              <a:t> </a:t>
            </a:r>
          </a:p>
          <a:p>
            <a:pPr marL="1235075" lvl="1" indent="-514350">
              <a:buFont typeface="+mj-lt"/>
              <a:buAutoNum type="arabicPeriod"/>
            </a:pPr>
            <a:r>
              <a:rPr lang="zh-TW" altLang="zh-TW" dirty="0"/>
              <a:t>與</a:t>
            </a:r>
            <a:r>
              <a:rPr lang="zh-TW" altLang="zh-TW" dirty="0">
                <a:solidFill>
                  <a:srgbClr val="FF0000"/>
                </a:solidFill>
              </a:rPr>
              <a:t>出資者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股東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/>
              <a:t>之間的互動關係 。</a:t>
            </a:r>
            <a:r>
              <a:rPr lang="en-US" altLang="zh-TW" dirty="0"/>
              <a:t> </a:t>
            </a:r>
          </a:p>
          <a:p>
            <a:pPr marL="1235075" lvl="1" indent="-514350">
              <a:buFont typeface="+mj-lt"/>
              <a:buAutoNum type="arabicPeriod"/>
            </a:pPr>
            <a:r>
              <a:rPr lang="zh-TW" altLang="zh-TW" dirty="0"/>
              <a:t>與</a:t>
            </a:r>
            <a:r>
              <a:rPr lang="zh-TW" altLang="zh-TW" dirty="0">
                <a:solidFill>
                  <a:srgbClr val="FF0000"/>
                </a:solidFill>
              </a:rPr>
              <a:t>同事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主管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zh-TW" dirty="0">
                <a:solidFill>
                  <a:srgbClr val="FF0000"/>
                </a:solidFill>
              </a:rPr>
              <a:t>部屬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zh-TW" dirty="0">
                <a:solidFill>
                  <a:srgbClr val="FF0000"/>
                </a:solidFill>
              </a:rPr>
              <a:t>同事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/>
              <a:t>的互動關係。</a:t>
            </a:r>
            <a:endParaRPr lang="zh-TW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領導風格的類型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 rot="760483">
            <a:off x="7227099" y="2763413"/>
            <a:ext cx="1512168" cy="651646"/>
            <a:chOff x="7451957" y="2920213"/>
            <a:chExt cx="1512168" cy="651646"/>
          </a:xfrm>
        </p:grpSpPr>
        <p:sp>
          <p:nvSpPr>
            <p:cNvPr id="5" name="橢圓 4"/>
            <p:cNvSpPr/>
            <p:nvPr/>
          </p:nvSpPr>
          <p:spPr>
            <a:xfrm>
              <a:off x="7451957" y="2920213"/>
              <a:ext cx="1512168" cy="6516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578041" y="2984426"/>
              <a:ext cx="12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</a:rPr>
                <a:t>績效好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 rot="760483">
            <a:off x="7227099" y="3565986"/>
            <a:ext cx="1512168" cy="651646"/>
            <a:chOff x="7451957" y="2920213"/>
            <a:chExt cx="1512168" cy="651646"/>
          </a:xfrm>
        </p:grpSpPr>
        <p:sp>
          <p:nvSpPr>
            <p:cNvPr id="12" name="橢圓 11"/>
            <p:cNvSpPr/>
            <p:nvPr/>
          </p:nvSpPr>
          <p:spPr>
            <a:xfrm>
              <a:off x="7451957" y="2920213"/>
              <a:ext cx="1512168" cy="6516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578041" y="2984426"/>
              <a:ext cx="12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</a:rPr>
                <a:t>績效好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 rot="760483">
            <a:off x="7227099" y="4368559"/>
            <a:ext cx="1512168" cy="651646"/>
            <a:chOff x="7451957" y="2920213"/>
            <a:chExt cx="1512168" cy="651646"/>
          </a:xfrm>
        </p:grpSpPr>
        <p:sp>
          <p:nvSpPr>
            <p:cNvPr id="15" name="橢圓 14"/>
            <p:cNvSpPr/>
            <p:nvPr/>
          </p:nvSpPr>
          <p:spPr>
            <a:xfrm>
              <a:off x="7451957" y="2920213"/>
              <a:ext cx="1512168" cy="6516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578041" y="2984426"/>
              <a:ext cx="12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</a:rPr>
                <a:t>績效好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 rot="760483">
            <a:off x="7227099" y="5171133"/>
            <a:ext cx="1512168" cy="651646"/>
            <a:chOff x="7451957" y="2920213"/>
            <a:chExt cx="1512168" cy="651646"/>
          </a:xfrm>
        </p:grpSpPr>
        <p:sp>
          <p:nvSpPr>
            <p:cNvPr id="18" name="橢圓 17"/>
            <p:cNvSpPr/>
            <p:nvPr/>
          </p:nvSpPr>
          <p:spPr>
            <a:xfrm>
              <a:off x="7451957" y="2920213"/>
              <a:ext cx="1512168" cy="6516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578041" y="2984426"/>
              <a:ext cx="12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</a:rPr>
                <a:t>績效好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日本大福高</a:t>
            </a:r>
            <a:r>
              <a:rPr lang="en-US" altLang="zh-TW" b="1" dirty="0">
                <a:solidFill>
                  <a:srgbClr val="0070C0"/>
                </a:solidFill>
              </a:rPr>
              <a:t>DAIFUKU</a:t>
            </a:r>
            <a:r>
              <a:rPr lang="zh-TW" altLang="en-US" b="1" dirty="0">
                <a:solidFill>
                  <a:srgbClr val="0070C0"/>
                </a:solidFill>
              </a:rPr>
              <a:t>高階主管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率領幹部親自送客</a:t>
            </a:r>
          </a:p>
        </p:txBody>
      </p:sp>
      <p:pic>
        <p:nvPicPr>
          <p:cNvPr id="4" name="內容版面配置區 3" descr="圖2-14  日本大福高DAIFUKU高階主管率領幹部親自送客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875"/>
            <a:ext cx="8208911" cy="452596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物流企業文化建立與運用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孫子兵法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43608" y="1237456"/>
          <a:ext cx="706712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企業文化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2000" y="1412776"/>
            <a:ext cx="8280000" cy="4525963"/>
          </a:xfrm>
        </p:spPr>
        <p:txBody>
          <a:bodyPr/>
          <a:lstStyle/>
          <a:p>
            <a:r>
              <a:rPr lang="zh-TW" altLang="zh-TW" dirty="0"/>
              <a:t>企業成員所奉行的</a:t>
            </a:r>
            <a:r>
              <a:rPr lang="zh-TW" altLang="zh-TW" dirty="0">
                <a:solidFill>
                  <a:srgbClr val="FF0000"/>
                </a:solidFill>
              </a:rPr>
              <a:t>價值觀、想法、行為模式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企業的</a:t>
            </a:r>
            <a:r>
              <a:rPr lang="zh-TW" altLang="zh-TW" dirty="0">
                <a:solidFill>
                  <a:srgbClr val="FF0000"/>
                </a:solidFill>
              </a:rPr>
              <a:t>價值、信仰、意識、思想</a:t>
            </a:r>
            <a:r>
              <a:rPr lang="zh-TW" altLang="zh-TW" dirty="0"/>
              <a:t>的集合。</a:t>
            </a:r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凝聚全員共識</a:t>
            </a:r>
            <a:r>
              <a:rPr lang="zh-TW" altLang="en-US" b="1" dirty="0">
                <a:solidFill>
                  <a:srgbClr val="0070C0"/>
                </a:solidFill>
              </a:rPr>
              <a:t>是物流服務業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「企業文化」推動步驟之一</a:t>
            </a:r>
          </a:p>
        </p:txBody>
      </p:sp>
      <p:pic>
        <p:nvPicPr>
          <p:cNvPr id="4" name="內容版面配置區 3" descr="圖2-15  凝聚全員共識是物流服務業「企業文化」推動步驟之一(有裁剪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412875"/>
            <a:ext cx="8352928" cy="452596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企業文化構成因素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CIS</a:t>
            </a:r>
            <a:r>
              <a:rPr lang="zh-TW" altLang="en-US" dirty="0"/>
              <a:t>企業識別系統</a:t>
            </a:r>
            <a:r>
              <a:rPr lang="en-US" altLang="zh-TW" dirty="0"/>
              <a:t>(</a:t>
            </a:r>
            <a:r>
              <a:rPr lang="en-US" altLang="zh-TW" sz="2800" dirty="0"/>
              <a:t>Corporate Identity System</a:t>
            </a:r>
            <a:r>
              <a:rPr lang="en-US" altLang="zh-TW" dirty="0"/>
              <a:t>)</a:t>
            </a:r>
            <a:r>
              <a:rPr lang="zh-TW" altLang="en-US" dirty="0"/>
              <a:t>，其內容涵蓋三大部分：</a:t>
            </a:r>
          </a:p>
          <a:p>
            <a:pPr lvl="1">
              <a:buNone/>
            </a:pPr>
            <a:r>
              <a:rPr lang="en-US" altLang="zh-TW" dirty="0">
                <a:solidFill>
                  <a:srgbClr val="FF0000"/>
                </a:solidFill>
              </a:rPr>
              <a:t>MI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Mind Identity </a:t>
            </a:r>
            <a:r>
              <a:rPr lang="zh-TW" altLang="en-US" dirty="0">
                <a:solidFill>
                  <a:srgbClr val="FF0000"/>
                </a:solidFill>
              </a:rPr>
              <a:t>企業理念的確認。</a:t>
            </a:r>
          </a:p>
          <a:p>
            <a:pPr lvl="1">
              <a:buNone/>
            </a:pPr>
            <a:r>
              <a:rPr lang="en-US" altLang="zh-TW" dirty="0">
                <a:solidFill>
                  <a:srgbClr val="00B050"/>
                </a:solidFill>
              </a:rPr>
              <a:t>BI</a:t>
            </a:r>
            <a:r>
              <a:rPr lang="zh-TW" altLang="en-US" dirty="0">
                <a:solidFill>
                  <a:srgbClr val="00B050"/>
                </a:solidFill>
              </a:rPr>
              <a:t>：</a:t>
            </a:r>
            <a:r>
              <a:rPr lang="en-US" altLang="zh-TW" dirty="0">
                <a:solidFill>
                  <a:srgbClr val="00B050"/>
                </a:solidFill>
              </a:rPr>
              <a:t>Behavior Identity </a:t>
            </a:r>
            <a:r>
              <a:rPr lang="zh-TW" altLang="en-US" dirty="0">
                <a:solidFill>
                  <a:srgbClr val="00B050"/>
                </a:solidFill>
              </a:rPr>
              <a:t>組織行為的確認。</a:t>
            </a:r>
          </a:p>
          <a:p>
            <a:pPr lvl="1">
              <a:buNone/>
            </a:pPr>
            <a:r>
              <a:rPr lang="en-US" altLang="zh-TW" dirty="0">
                <a:solidFill>
                  <a:srgbClr val="7030A0"/>
                </a:solidFill>
              </a:rPr>
              <a:t>VI</a:t>
            </a:r>
            <a:r>
              <a:rPr lang="zh-TW" altLang="en-US" dirty="0">
                <a:solidFill>
                  <a:srgbClr val="7030A0"/>
                </a:solidFill>
              </a:rPr>
              <a:t>：</a:t>
            </a:r>
            <a:r>
              <a:rPr lang="en-US" altLang="zh-TW" dirty="0">
                <a:solidFill>
                  <a:srgbClr val="7030A0"/>
                </a:solidFill>
              </a:rPr>
              <a:t>Vision Identity </a:t>
            </a:r>
            <a:r>
              <a:rPr lang="zh-TW" altLang="en-US" dirty="0">
                <a:solidFill>
                  <a:srgbClr val="7030A0"/>
                </a:solidFill>
              </a:rPr>
              <a:t>視覺識別系統的確立。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</a:rPr>
              <a:t>企業文化推動的步驟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 rot="16200000">
            <a:off x="-1416183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8" rIns="106681" bIns="470971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瞭解市場與客戶需求</a:t>
            </a:r>
          </a:p>
        </p:txBody>
      </p:sp>
      <p:sp>
        <p:nvSpPr>
          <p:cNvPr id="7" name="手繪多邊形 6"/>
          <p:cNvSpPr/>
          <p:nvPr/>
        </p:nvSpPr>
        <p:spPr>
          <a:xfrm rot="16200000">
            <a:off x="-358444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403777"/>
              <a:satOff val="-1236"/>
              <a:lumOff val="-532"/>
              <a:alphaOff val="0"/>
            </a:schemeClr>
          </a:fillRef>
          <a:effectRef idx="2">
            <a:schemeClr val="accent3">
              <a:hueOff val="-2403777"/>
              <a:satOff val="-1236"/>
              <a:lumOff val="-532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8" rIns="106680" bIns="470971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確立企業經營理念</a:t>
            </a:r>
          </a:p>
        </p:txBody>
      </p:sp>
      <p:sp>
        <p:nvSpPr>
          <p:cNvPr id="8" name="流程圖: 抽選 7"/>
          <p:cNvSpPr/>
          <p:nvPr/>
        </p:nvSpPr>
        <p:spPr>
          <a:xfrm rot="5400000">
            <a:off x="1005852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手繪多邊形 8"/>
          <p:cNvSpPr/>
          <p:nvPr/>
        </p:nvSpPr>
        <p:spPr>
          <a:xfrm rot="16200000">
            <a:off x="699295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4807554"/>
              <a:satOff val="-2472"/>
              <a:lumOff val="-1064"/>
              <a:alphaOff val="0"/>
            </a:schemeClr>
          </a:fillRef>
          <a:effectRef idx="2">
            <a:schemeClr val="accent3">
              <a:hueOff val="-4807554"/>
              <a:satOff val="-2472"/>
              <a:lumOff val="-1064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7" rIns="106681" bIns="470971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凝聚全員共識</a:t>
            </a:r>
          </a:p>
        </p:txBody>
      </p:sp>
      <p:sp>
        <p:nvSpPr>
          <p:cNvPr id="10" name="流程圖: 抽選 9"/>
          <p:cNvSpPr/>
          <p:nvPr/>
        </p:nvSpPr>
        <p:spPr>
          <a:xfrm rot="5400000">
            <a:off x="2063591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2804407"/>
              <a:satOff val="-1442"/>
              <a:lumOff val="-62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手繪多邊形 10"/>
          <p:cNvSpPr/>
          <p:nvPr/>
        </p:nvSpPr>
        <p:spPr>
          <a:xfrm rot="16200000">
            <a:off x="1757034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7211331"/>
              <a:satOff val="-3708"/>
              <a:lumOff val="-1596"/>
              <a:alphaOff val="0"/>
            </a:schemeClr>
          </a:fillRef>
          <a:effectRef idx="2">
            <a:schemeClr val="accent3">
              <a:hueOff val="-7211331"/>
              <a:satOff val="-3708"/>
              <a:lumOff val="-1596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8" tIns="82297" rIns="106681" bIns="470971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 運用推動工具與方法</a:t>
            </a:r>
          </a:p>
        </p:txBody>
      </p:sp>
      <p:sp>
        <p:nvSpPr>
          <p:cNvPr id="12" name="流程圖: 抽選 11"/>
          <p:cNvSpPr/>
          <p:nvPr/>
        </p:nvSpPr>
        <p:spPr>
          <a:xfrm rot="5400000">
            <a:off x="3121330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5608813"/>
              <a:satOff val="-2884"/>
              <a:lumOff val="-124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手繪多邊形 12"/>
          <p:cNvSpPr/>
          <p:nvPr/>
        </p:nvSpPr>
        <p:spPr>
          <a:xfrm rot="16200000">
            <a:off x="2814773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9615108"/>
              <a:satOff val="-4944"/>
              <a:lumOff val="-2129"/>
              <a:alphaOff val="0"/>
            </a:schemeClr>
          </a:fillRef>
          <a:effectRef idx="2">
            <a:schemeClr val="accent3">
              <a:hueOff val="-9615108"/>
              <a:satOff val="-4944"/>
              <a:lumOff val="-2129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6" rIns="106681" bIns="470973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落實行動執行</a:t>
            </a:r>
          </a:p>
        </p:txBody>
      </p:sp>
      <p:sp>
        <p:nvSpPr>
          <p:cNvPr id="14" name="流程圖: 抽選 13"/>
          <p:cNvSpPr/>
          <p:nvPr/>
        </p:nvSpPr>
        <p:spPr>
          <a:xfrm rot="5400000">
            <a:off x="4179069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8413219"/>
              <a:satOff val="-4326"/>
              <a:lumOff val="-186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手繪多邊形 14"/>
          <p:cNvSpPr/>
          <p:nvPr/>
        </p:nvSpPr>
        <p:spPr>
          <a:xfrm rot="16200000">
            <a:off x="3872512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2018885"/>
              <a:satOff val="-6180"/>
              <a:lumOff val="-2661"/>
              <a:alphaOff val="0"/>
            </a:schemeClr>
          </a:fillRef>
          <a:effectRef idx="2">
            <a:schemeClr val="accent3">
              <a:hueOff val="-12018885"/>
              <a:satOff val="-6180"/>
              <a:lumOff val="-2661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5" rIns="106681" bIns="470973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形成企業文化</a:t>
            </a:r>
          </a:p>
        </p:txBody>
      </p:sp>
      <p:sp>
        <p:nvSpPr>
          <p:cNvPr id="16" name="流程圖: 抽選 15"/>
          <p:cNvSpPr/>
          <p:nvPr/>
        </p:nvSpPr>
        <p:spPr>
          <a:xfrm rot="5400000">
            <a:off x="5236808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11217626"/>
              <a:satOff val="-5768"/>
              <a:lumOff val="-248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 rot="16200000">
            <a:off x="4930251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4422662"/>
              <a:satOff val="-7416"/>
              <a:lumOff val="-3193"/>
              <a:alphaOff val="0"/>
            </a:schemeClr>
          </a:fillRef>
          <a:effectRef idx="2">
            <a:schemeClr val="accent3">
              <a:hueOff val="-14422662"/>
              <a:satOff val="-7416"/>
              <a:lumOff val="-3193"/>
              <a:alphaOff val="0"/>
            </a:schemeClr>
          </a:effectRef>
          <a:fontRef idx="minor">
            <a:schemeClr val="lt1"/>
          </a:fontRef>
        </p:style>
        <p:txBody>
          <a:bodyPr spcFirstLastPara="0" vert="eaVert" wrap="square" lIns="810039" tIns="82295" rIns="106681" bIns="470973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800" kern="1200" dirty="0"/>
          </a:p>
        </p:txBody>
      </p:sp>
      <p:sp>
        <p:nvSpPr>
          <p:cNvPr id="18" name="流程圖: 抽選 17"/>
          <p:cNvSpPr/>
          <p:nvPr/>
        </p:nvSpPr>
        <p:spPr>
          <a:xfrm rot="5400000">
            <a:off x="6294547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14022032"/>
              <a:satOff val="-7210"/>
              <a:lumOff val="-310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手繪多邊形 18"/>
          <p:cNvSpPr/>
          <p:nvPr/>
        </p:nvSpPr>
        <p:spPr>
          <a:xfrm rot="16200000">
            <a:off x="5987987" y="3731773"/>
            <a:ext cx="4500215" cy="588716"/>
          </a:xfrm>
          <a:custGeom>
            <a:avLst/>
            <a:gdLst>
              <a:gd name="connsiteX0" fmla="*/ 0 w 588715"/>
              <a:gd name="connsiteY0" fmla="*/ 29436 h 4500214"/>
              <a:gd name="connsiteX1" fmla="*/ 8622 w 588715"/>
              <a:gd name="connsiteY1" fmla="*/ 8622 h 4500214"/>
              <a:gd name="connsiteX2" fmla="*/ 29436 w 588715"/>
              <a:gd name="connsiteY2" fmla="*/ 0 h 4500214"/>
              <a:gd name="connsiteX3" fmla="*/ 559279 w 588715"/>
              <a:gd name="connsiteY3" fmla="*/ 0 h 4500214"/>
              <a:gd name="connsiteX4" fmla="*/ 580093 w 588715"/>
              <a:gd name="connsiteY4" fmla="*/ 8622 h 4500214"/>
              <a:gd name="connsiteX5" fmla="*/ 588715 w 588715"/>
              <a:gd name="connsiteY5" fmla="*/ 29436 h 4500214"/>
              <a:gd name="connsiteX6" fmla="*/ 588715 w 588715"/>
              <a:gd name="connsiteY6" fmla="*/ 4470778 h 4500214"/>
              <a:gd name="connsiteX7" fmla="*/ 580093 w 588715"/>
              <a:gd name="connsiteY7" fmla="*/ 4491592 h 4500214"/>
              <a:gd name="connsiteX8" fmla="*/ 559279 w 588715"/>
              <a:gd name="connsiteY8" fmla="*/ 4500214 h 4500214"/>
              <a:gd name="connsiteX9" fmla="*/ 29436 w 588715"/>
              <a:gd name="connsiteY9" fmla="*/ 4500214 h 4500214"/>
              <a:gd name="connsiteX10" fmla="*/ 8622 w 588715"/>
              <a:gd name="connsiteY10" fmla="*/ 4491592 h 4500214"/>
              <a:gd name="connsiteX11" fmla="*/ 0 w 588715"/>
              <a:gd name="connsiteY11" fmla="*/ 4470778 h 4500214"/>
              <a:gd name="connsiteX12" fmla="*/ 0 w 588715"/>
              <a:gd name="connsiteY12" fmla="*/ 29436 h 450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8715" h="4500214">
                <a:moveTo>
                  <a:pt x="584864" y="4"/>
                </a:moveTo>
                <a:cubicBezTo>
                  <a:pt x="585885" y="4"/>
                  <a:pt x="586865" y="23708"/>
                  <a:pt x="587587" y="65911"/>
                </a:cubicBezTo>
                <a:cubicBezTo>
                  <a:pt x="588309" y="108107"/>
                  <a:pt x="588715" y="165346"/>
                  <a:pt x="588715" y="225016"/>
                </a:cubicBezTo>
                <a:lnTo>
                  <a:pt x="588715" y="4275198"/>
                </a:lnTo>
                <a:cubicBezTo>
                  <a:pt x="588715" y="4334876"/>
                  <a:pt x="588309" y="4392107"/>
                  <a:pt x="587587" y="4434303"/>
                </a:cubicBezTo>
                <a:cubicBezTo>
                  <a:pt x="586865" y="4476498"/>
                  <a:pt x="585885" y="4500210"/>
                  <a:pt x="584864" y="4500210"/>
                </a:cubicBezTo>
                <a:lnTo>
                  <a:pt x="3851" y="4500210"/>
                </a:lnTo>
                <a:cubicBezTo>
                  <a:pt x="2830" y="4500210"/>
                  <a:pt x="1850" y="4476506"/>
                  <a:pt x="1128" y="4434303"/>
                </a:cubicBezTo>
                <a:cubicBezTo>
                  <a:pt x="406" y="4392107"/>
                  <a:pt x="0" y="4334876"/>
                  <a:pt x="0" y="4275198"/>
                </a:cubicBezTo>
                <a:lnTo>
                  <a:pt x="0" y="225016"/>
                </a:lnTo>
                <a:cubicBezTo>
                  <a:pt x="0" y="165338"/>
                  <a:pt x="406" y="108107"/>
                  <a:pt x="1128" y="65911"/>
                </a:cubicBezTo>
                <a:cubicBezTo>
                  <a:pt x="1850" y="23716"/>
                  <a:pt x="2830" y="4"/>
                  <a:pt x="3851" y="4"/>
                </a:cubicBezTo>
                <a:lnTo>
                  <a:pt x="584864" y="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6826439"/>
              <a:satOff val="-8652"/>
              <a:lumOff val="-3725"/>
              <a:alphaOff val="0"/>
            </a:schemeClr>
          </a:fillRef>
          <a:effectRef idx="2">
            <a:schemeClr val="accent3">
              <a:hueOff val="-16826439"/>
              <a:satOff val="-8652"/>
              <a:lumOff val="-3725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810039" tIns="82297" rIns="106681" bIns="470972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 檢視經營管理績效</a:t>
            </a:r>
          </a:p>
        </p:txBody>
      </p:sp>
      <p:sp>
        <p:nvSpPr>
          <p:cNvPr id="20" name="流程圖: 抽選 19"/>
          <p:cNvSpPr/>
          <p:nvPr/>
        </p:nvSpPr>
        <p:spPr>
          <a:xfrm rot="5400000">
            <a:off x="7352286" y="3779938"/>
            <a:ext cx="713886" cy="300047"/>
          </a:xfrm>
          <a:prstGeom prst="flowChartExtract">
            <a:avLst/>
          </a:prstGeom>
        </p:spPr>
        <p:style>
          <a:lnRef idx="1">
            <a:schemeClr val="accent3">
              <a:hueOff val="-16826439"/>
              <a:satOff val="-8652"/>
              <a:lumOff val="-372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文字方塊 20"/>
          <p:cNvSpPr txBox="1"/>
          <p:nvPr/>
        </p:nvSpPr>
        <p:spPr>
          <a:xfrm>
            <a:off x="6864063" y="1971424"/>
            <a:ext cx="615553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TW" altLang="en-US" sz="2800" dirty="0">
                <a:solidFill>
                  <a:schemeClr val="bg1"/>
                </a:solidFill>
              </a:rPr>
              <a:t>展現企業文化推動的成果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本章節學習結束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/>
              <a:t>請準備參加隨堂測驗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職場倫理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職場倫理的本質：</a:t>
            </a:r>
            <a:endParaRPr lang="en-US" altLang="zh-TW" dirty="0"/>
          </a:p>
          <a:p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zh-TW" dirty="0"/>
              <a:t>職場倫理是</a:t>
            </a:r>
            <a:r>
              <a:rPr lang="zh-TW" altLang="zh-TW" dirty="0">
                <a:solidFill>
                  <a:srgbClr val="FF0000"/>
                </a:solidFill>
              </a:rPr>
              <a:t>超越法律的高道德標準</a:t>
            </a:r>
            <a:r>
              <a:rPr lang="zh-TW" altLang="en-US" dirty="0"/>
              <a:t>。</a:t>
            </a:r>
            <a:endParaRPr lang="zh-TW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zh-TW" dirty="0"/>
              <a:t>職場倫理並非空談，而是</a:t>
            </a:r>
            <a:r>
              <a:rPr lang="zh-TW" altLang="zh-TW" dirty="0">
                <a:solidFill>
                  <a:srgbClr val="FF0000"/>
                </a:solidFill>
              </a:rPr>
              <a:t>實踐的哲學</a:t>
            </a:r>
            <a:r>
              <a:rPr lang="zh-TW" altLang="en-US" dirty="0"/>
              <a:t>。</a:t>
            </a:r>
            <a:endParaRPr lang="zh-TW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zh-TW" dirty="0"/>
              <a:t>職場倫理</a:t>
            </a:r>
            <a:r>
              <a:rPr lang="zh-TW" altLang="zh-TW" dirty="0">
                <a:solidFill>
                  <a:srgbClr val="FF0000"/>
                </a:solidFill>
              </a:rPr>
              <a:t>必須隨時檢驗與改進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職場倫理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一個健全的企業經營，應該把股東、勞工、客戶、消費者，當成是</a:t>
            </a:r>
            <a:r>
              <a:rPr lang="zh-TW" altLang="en-US" dirty="0">
                <a:solidFill>
                  <a:srgbClr val="FF0000"/>
                </a:solidFill>
              </a:rPr>
              <a:t>生命的共同體</a:t>
            </a:r>
            <a:r>
              <a:rPr lang="zh-TW" altLang="en-US" dirty="0"/>
              <a:t>，大家彼此成就，互相照顧。</a:t>
            </a:r>
            <a:endParaRPr lang="en-US" altLang="zh-TW" dirty="0"/>
          </a:p>
          <a:p>
            <a:r>
              <a:rPr lang="zh-TW" altLang="en-US" dirty="0"/>
              <a:t>任何職場中的成員，不論職位高低大小，都應</a:t>
            </a:r>
            <a:r>
              <a:rPr lang="zh-TW" altLang="en-US" dirty="0">
                <a:solidFill>
                  <a:srgbClr val="FF0000"/>
                </a:solidFill>
              </a:rPr>
              <a:t>以平等的心態來服務及奉獻</a:t>
            </a:r>
            <a:r>
              <a:rPr lang="zh-TW" altLang="en-US" dirty="0"/>
              <a:t>。把職場當作自己的家，把人員當作自己的家人來對待。</a:t>
            </a:r>
            <a:endParaRPr lang="en-US" altLang="zh-TW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39f231771db970fe1dad404480dcb14d21c9"/>
</p:tagLst>
</file>

<file path=ppt/theme/theme1.xml><?xml version="1.0" encoding="utf-8"?>
<a:theme xmlns:a="http://schemas.openxmlformats.org/drawingml/2006/main" name="GLC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GLCT2</Template>
  <TotalTime>16167</TotalTime>
  <Words>3701</Words>
  <Application>Microsoft Office PowerPoint</Application>
  <PresentationFormat>如螢幕大小 (4:3)</PresentationFormat>
  <Paragraphs>463</Paragraphs>
  <Slides>79</Slides>
  <Notes>78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0" baseType="lpstr">
      <vt:lpstr>GLCT2</vt:lpstr>
      <vt:lpstr>第2章 物流職場倫理 與溝通應對態度</vt:lpstr>
      <vt:lpstr>PowerPoint 簡報</vt:lpstr>
      <vt:lpstr>本章學習目標</vt:lpstr>
      <vt:lpstr>1. 瞭解物流職場倫理</vt:lpstr>
      <vt:lpstr>職場倫理</vt:lpstr>
      <vt:lpstr>職場倫理</vt:lpstr>
      <vt:lpstr>1.  瞭解物流職場倫理</vt:lpstr>
      <vt:lpstr>職場倫理</vt:lpstr>
      <vt:lpstr>職場倫理</vt:lpstr>
      <vt:lpstr>物流中心流通加工人員認真作業</vt:lpstr>
      <vt:lpstr>2.  物流群我關係</vt:lpstr>
      <vt:lpstr>物流群我關係</vt:lpstr>
      <vt:lpstr>人際溝通</vt:lpstr>
      <vt:lpstr>人際溝通技巧</vt:lpstr>
      <vt:lpstr>歡喜服務心</vt:lpstr>
      <vt:lpstr>學習傾聽</vt:lpstr>
      <vt:lpstr>學習傾聽</vt:lpstr>
      <vt:lpstr>EQ管理</vt:lpstr>
      <vt:lpstr>物流職場四種幹部角色扮演</vt:lpstr>
      <vt:lpstr>物流從業人員的時間管理</vt:lpstr>
      <vt:lpstr>時間的成本</vt:lpstr>
      <vt:lpstr>時間的成本</vt:lpstr>
      <vt:lpstr>物流服務業的時間就是金錢、 就是服務品質</vt:lpstr>
      <vt:lpstr>時間的運用法則</vt:lpstr>
      <vt:lpstr>柏拉圖 80：20管理原則</vt:lpstr>
      <vt:lpstr>日本物流服務業從業人員 非常重視時間</vt:lpstr>
      <vt:lpstr>物流管理的四呆</vt:lpstr>
      <vt:lpstr>3.  物流應對態度</vt:lpstr>
      <vt:lpstr>物流應對態度</vt:lpstr>
      <vt:lpstr>顧客關係管理</vt:lpstr>
      <vt:lpstr>PowerPoint 簡報</vt:lpstr>
      <vt:lpstr>PowerPoint 簡報</vt:lpstr>
      <vt:lpstr>職場禮貌具體作法</vt:lpstr>
      <vt:lpstr>PowerPoint 簡報</vt:lpstr>
      <vt:lpstr>職場禮貌作法</vt:lpstr>
      <vt:lpstr>微笑練習法</vt:lpstr>
      <vt:lpstr>職場禮貌：招呼與應對</vt:lpstr>
      <vt:lpstr>物流形象外表─服裝儀容確認表</vt:lpstr>
      <vt:lpstr>電話禮貌</vt:lpstr>
      <vt:lpstr>配送作業抱怨處理口訣</vt:lpstr>
      <vt:lpstr>電話接聽服務 為客戶信任與滿意的關鍵工具</vt:lpstr>
      <vt:lpstr>客戶抱怨處理</vt:lpstr>
      <vt:lpstr>客戶抱怨處理</vt:lpstr>
      <vt:lpstr>實施(歡迎客戶抱怨)的方針</vt:lpstr>
      <vt:lpstr>授權第一線員工 可以向客戶抱怨提供適當回應</vt:lpstr>
      <vt:lpstr>減少客戶抱怨要領</vt:lpstr>
      <vt:lpstr>客戶抱怨處理最高境界就是 不要讓客戶抱怨發生</vt:lpstr>
      <vt:lpstr>4.  工作激勵理論</vt:lpstr>
      <vt:lpstr>馬斯洛：人類需要五層次理論</vt:lpstr>
      <vt:lpstr>生理需要</vt:lpstr>
      <vt:lpstr>安全需要</vt:lpstr>
      <vt:lpstr>安全的物流職場環境 可以滿足員工的安全需要</vt:lpstr>
      <vt:lpstr>社會歸屬需要</vt:lpstr>
      <vt:lpstr>尊重需要</vt:lpstr>
      <vt:lpstr>自我實現需要</vt:lpstr>
      <vt:lpstr>物流管理者 運用馬斯洛五層次需要理論</vt:lpstr>
      <vt:lpstr>麥格利格：X、Y 理論</vt:lpstr>
      <vt:lpstr>X理論</vt:lpstr>
      <vt:lpstr>Y理論</vt:lpstr>
      <vt:lpstr>物流管理者必須視情況 綜合運用X理論和Y理論</vt:lpstr>
      <vt:lpstr>赫茲伯格：雙因子理論</vt:lpstr>
      <vt:lpstr>赫茲伯格：雙因子理論</vt:lpstr>
      <vt:lpstr>蘑菇管理定律</vt:lpstr>
      <vt:lpstr>蘑菇管理定律</vt:lpstr>
      <vt:lpstr>蘑菇管理定律</vt:lpstr>
      <vt:lpstr>物流新進人員 要努力做好每一件小事來贏得敬重</vt:lpstr>
      <vt:lpstr>5.  物流團隊領導風格</vt:lpstr>
      <vt:lpstr>團隊領導風格</vt:lpstr>
      <vt:lpstr>物流從業人員的工作績效 與團隊的領導風格有緊密關聯</vt:lpstr>
      <vt:lpstr>領導風格的類型</vt:lpstr>
      <vt:lpstr>日本大福高DAIFUKU高階主管 率領幹部親自送客</vt:lpstr>
      <vt:lpstr>6. 物流企業文化建立與運用</vt:lpstr>
      <vt:lpstr>孫子兵法</vt:lpstr>
      <vt:lpstr>企業文化</vt:lpstr>
      <vt:lpstr>凝聚全員共識是物流服務業 「企業文化」推動步驟之一</vt:lpstr>
      <vt:lpstr>企業文化構成因素</vt:lpstr>
      <vt:lpstr>PowerPoint 簡報</vt:lpstr>
      <vt:lpstr>企業文化推動的步驟</vt:lpstr>
      <vt:lpstr>本章節學習結束 請準備參加隨堂測驗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Cunice</dc:creator>
  <cp:lastModifiedBy>NO.43</cp:lastModifiedBy>
  <cp:revision>397</cp:revision>
  <dcterms:created xsi:type="dcterms:W3CDTF">2013-01-21T06:51:34Z</dcterms:created>
  <dcterms:modified xsi:type="dcterms:W3CDTF">2017-01-10T08:11:57Z</dcterms:modified>
</cp:coreProperties>
</file>